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3" r:id="rId3"/>
    <p:sldId id="264" r:id="rId4"/>
    <p:sldId id="266" r:id="rId5"/>
    <p:sldId id="269" r:id="rId6"/>
    <p:sldId id="274" r:id="rId7"/>
    <p:sldId id="284" r:id="rId8"/>
    <p:sldId id="276" r:id="rId9"/>
    <p:sldId id="270" r:id="rId10"/>
    <p:sldId id="280" r:id="rId11"/>
    <p:sldId id="294" r:id="rId12"/>
    <p:sldId id="279" r:id="rId13"/>
    <p:sldId id="286" r:id="rId14"/>
    <p:sldId id="295" r:id="rId15"/>
    <p:sldId id="29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8D8D8D"/>
    <a:srgbClr val="6E6E6E"/>
    <a:srgbClr val="D5D5D5"/>
    <a:srgbClr val="E9ABAD"/>
    <a:srgbClr val="88C5FC"/>
    <a:srgbClr val="ECAEA0"/>
    <a:srgbClr val="F88B8B"/>
    <a:srgbClr val="AABC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64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58675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7337-1161-4CB2-8B69-3E24C9ADD514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84B-F155-42E3-9801-487CD0C3B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c3111358fcc4f5d2346771f4dd91a0f"/>
          <p:cNvPicPr>
            <a:picLocks noChangeAspect="1"/>
          </p:cNvPicPr>
          <p:nvPr/>
        </p:nvPicPr>
        <p:blipFill>
          <a:blip r:embed="rId5"/>
          <a:srcRect l="30895" t="34168" r="-27818" b="-33303"/>
          <a:stretch>
            <a:fillRect/>
          </a:stretch>
        </p:blipFill>
        <p:spPr>
          <a:xfrm>
            <a:off x="-3175" y="-12700"/>
            <a:ext cx="5632450" cy="5722620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7226820" y="3130102"/>
            <a:ext cx="3682493" cy="0"/>
          </a:xfrm>
          <a:prstGeom prst="line">
            <a:avLst/>
          </a:prstGeom>
          <a:ln>
            <a:solidFill>
              <a:srgbClr val="736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226820" y="3857250"/>
            <a:ext cx="3682493" cy="0"/>
          </a:xfrm>
          <a:prstGeom prst="line">
            <a:avLst/>
          </a:prstGeom>
          <a:ln>
            <a:solidFill>
              <a:srgbClr val="736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A-文本框 52"/>
          <p:cNvSpPr txBox="1"/>
          <p:nvPr>
            <p:custDataLst>
              <p:tags r:id="rId2"/>
            </p:custDataLst>
          </p:nvPr>
        </p:nvSpPr>
        <p:spPr>
          <a:xfrm>
            <a:off x="-3272" y="941208"/>
            <a:ext cx="3682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spc="600">
                <a:solidFill>
                  <a:srgbClr val="C0A984"/>
                </a:solidFill>
                <a:latin typeface="Shonar Bangla" panose="020B0502040204020203" pitchFamily="34" charset="0"/>
                <a:ea typeface="HanWangWCL10" panose="02020500000000000000" pitchFamily="18" charset="-120"/>
                <a:cs typeface="Shonar Bangla" panose="020B0502040204020203" pitchFamily="34" charset="0"/>
              </a:defRPr>
            </a:lvl1pPr>
          </a:lstStyle>
          <a:p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73" name="任意多边形: 形状 1"/>
          <p:cNvSpPr/>
          <p:nvPr/>
        </p:nvSpPr>
        <p:spPr>
          <a:xfrm>
            <a:off x="10447783" y="-888991"/>
            <a:ext cx="1423156" cy="1483415"/>
          </a:xfrm>
          <a:custGeom>
            <a:avLst/>
            <a:gdLst>
              <a:gd name="connsiteX0" fmla="*/ 217446 w 3616003"/>
              <a:gd name="connsiteY0" fmla="*/ 1996443 h 3769115"/>
              <a:gd name="connsiteX1" fmla="*/ 1848126 w 3616003"/>
              <a:gd name="connsiteY1" fmla="*/ 3 h 3769115"/>
              <a:gd name="connsiteX2" fmla="*/ 3615966 w 3616003"/>
              <a:gd name="connsiteY2" fmla="*/ 1981203 h 3769115"/>
              <a:gd name="connsiteX3" fmla="*/ 1893846 w 3616003"/>
              <a:gd name="connsiteY3" fmla="*/ 3749043 h 3769115"/>
              <a:gd name="connsiteX4" fmla="*/ 202206 w 3616003"/>
              <a:gd name="connsiteY4" fmla="*/ 2880363 h 3769115"/>
              <a:gd name="connsiteX5" fmla="*/ 217446 w 3616003"/>
              <a:gd name="connsiteY5" fmla="*/ 1996443 h 376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 flip="none" rotWithShape="1">
            <a:gsLst>
              <a:gs pos="0">
                <a:srgbClr val="CD5A9F"/>
              </a:gs>
              <a:gs pos="100000">
                <a:srgbClr val="F9918B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2"/>
          <p:cNvSpPr/>
          <p:nvPr/>
        </p:nvSpPr>
        <p:spPr>
          <a:xfrm rot="648845">
            <a:off x="10149144" y="689917"/>
            <a:ext cx="1097731" cy="813234"/>
          </a:xfrm>
          <a:custGeom>
            <a:avLst/>
            <a:gdLst>
              <a:gd name="connsiteX0" fmla="*/ 1722207 w 5105488"/>
              <a:gd name="connsiteY0" fmla="*/ 21520 h 3782309"/>
              <a:gd name="connsiteX1" fmla="*/ 5105487 w 5105488"/>
              <a:gd name="connsiteY1" fmla="*/ 2017960 h 3782309"/>
              <a:gd name="connsiteX2" fmla="*/ 1737447 w 5105488"/>
              <a:gd name="connsiteY2" fmla="*/ 3770560 h 3782309"/>
              <a:gd name="connsiteX3" fmla="*/ 87 w 5105488"/>
              <a:gd name="connsiteY3" fmla="*/ 1134040 h 3782309"/>
              <a:gd name="connsiteX4" fmla="*/ 1722207 w 5105488"/>
              <a:gd name="connsiteY4" fmla="*/ 21520 h 3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 flip="none" rotWithShape="1">
            <a:gsLst>
              <a:gs pos="0">
                <a:srgbClr val="E54B80"/>
              </a:gs>
              <a:gs pos="100000">
                <a:srgbClr val="B7CAD3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3"/>
          <p:cNvSpPr/>
          <p:nvPr/>
        </p:nvSpPr>
        <p:spPr>
          <a:xfrm rot="19607397">
            <a:off x="11579609" y="374074"/>
            <a:ext cx="1114373" cy="896086"/>
          </a:xfrm>
          <a:custGeom>
            <a:avLst/>
            <a:gdLst>
              <a:gd name="connsiteX0" fmla="*/ 0 w 3352800"/>
              <a:gd name="connsiteY0" fmla="*/ 899160 h 1767848"/>
              <a:gd name="connsiteX1" fmla="*/ 1676400 w 3352800"/>
              <a:gd name="connsiteY1" fmla="*/ 0 h 1767848"/>
              <a:gd name="connsiteX2" fmla="*/ 3352800 w 3352800"/>
              <a:gd name="connsiteY2" fmla="*/ 899160 h 1767848"/>
              <a:gd name="connsiteX3" fmla="*/ 1676400 w 3352800"/>
              <a:gd name="connsiteY3" fmla="*/ 1767840 h 1767848"/>
              <a:gd name="connsiteX4" fmla="*/ 0 w 3352800"/>
              <a:gd name="connsiteY4" fmla="*/ 899160 h 176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 flip="none" rotWithShape="1">
            <a:gsLst>
              <a:gs pos="0">
                <a:srgbClr val="F87E9B"/>
              </a:gs>
              <a:gs pos="100000">
                <a:srgbClr val="DBBDB3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2"/>
          <p:cNvSpPr/>
          <p:nvPr/>
        </p:nvSpPr>
        <p:spPr>
          <a:xfrm rot="6774218">
            <a:off x="-116415" y="5855246"/>
            <a:ext cx="1041225" cy="771373"/>
          </a:xfrm>
          <a:custGeom>
            <a:avLst/>
            <a:gdLst>
              <a:gd name="connsiteX0" fmla="*/ 1722207 w 5105488"/>
              <a:gd name="connsiteY0" fmla="*/ 21520 h 3782309"/>
              <a:gd name="connsiteX1" fmla="*/ 5105487 w 5105488"/>
              <a:gd name="connsiteY1" fmla="*/ 2017960 h 3782309"/>
              <a:gd name="connsiteX2" fmla="*/ 1737447 w 5105488"/>
              <a:gd name="connsiteY2" fmla="*/ 3770560 h 3782309"/>
              <a:gd name="connsiteX3" fmla="*/ 87 w 5105488"/>
              <a:gd name="connsiteY3" fmla="*/ 1134040 h 3782309"/>
              <a:gd name="connsiteX4" fmla="*/ 1722207 w 5105488"/>
              <a:gd name="connsiteY4" fmla="*/ 21520 h 3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 flip="none" rotWithShape="1">
            <a:gsLst>
              <a:gs pos="0">
                <a:srgbClr val="E5347F"/>
              </a:gs>
              <a:gs pos="100000">
                <a:srgbClr val="F8918E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3"/>
          <p:cNvSpPr/>
          <p:nvPr/>
        </p:nvSpPr>
        <p:spPr>
          <a:xfrm>
            <a:off x="618471" y="6347084"/>
            <a:ext cx="1057010" cy="860515"/>
          </a:xfrm>
          <a:custGeom>
            <a:avLst/>
            <a:gdLst>
              <a:gd name="connsiteX0" fmla="*/ 0 w 3352800"/>
              <a:gd name="connsiteY0" fmla="*/ 899160 h 1767848"/>
              <a:gd name="connsiteX1" fmla="*/ 1676400 w 3352800"/>
              <a:gd name="connsiteY1" fmla="*/ 0 h 1767848"/>
              <a:gd name="connsiteX2" fmla="*/ 3352800 w 3352800"/>
              <a:gd name="connsiteY2" fmla="*/ 899160 h 1767848"/>
              <a:gd name="connsiteX3" fmla="*/ 1676400 w 3352800"/>
              <a:gd name="connsiteY3" fmla="*/ 1767840 h 1767848"/>
              <a:gd name="connsiteX4" fmla="*/ 0 w 3352800"/>
              <a:gd name="connsiteY4" fmla="*/ 899160 h 176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 flip="none" rotWithShape="1">
            <a:gsLst>
              <a:gs pos="0">
                <a:srgbClr val="C0A984">
                  <a:alpha val="37000"/>
                </a:srgbClr>
              </a:gs>
              <a:gs pos="100000">
                <a:srgbClr val="F8997A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c3111358fcc4f5d2346771f4dd91a0f"/>
          <p:cNvPicPr>
            <a:picLocks noChangeAspect="1"/>
          </p:cNvPicPr>
          <p:nvPr/>
        </p:nvPicPr>
        <p:blipFill>
          <a:blip r:embed="rId5"/>
          <a:srcRect l="13382" r="-13382" b="35301"/>
          <a:stretch>
            <a:fillRect/>
          </a:stretch>
        </p:blipFill>
        <p:spPr>
          <a:xfrm rot="16200000">
            <a:off x="8160747" y="2901684"/>
            <a:ext cx="4896485" cy="31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0D4EFC-B37A-406B-82EF-CC89D10A92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38" y="3131864"/>
            <a:ext cx="3793301" cy="773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D02B79-2720-4A8F-9134-45B9A59FEDDD}"/>
              </a:ext>
            </a:extLst>
          </p:cNvPr>
          <p:cNvSpPr txBox="1"/>
          <p:nvPr/>
        </p:nvSpPr>
        <p:spPr>
          <a:xfrm>
            <a:off x="6811855" y="6263842"/>
            <a:ext cx="363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Java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与移动智能设备方向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7F6D8-64B8-4C70-8D10-D41F619C7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6" y="2339885"/>
            <a:ext cx="2185085" cy="2185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3523DF-B0C5-47EC-B19D-01A94727D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4" y="2502010"/>
            <a:ext cx="1851398" cy="18513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156A9B-10C9-4043-8FB3-C67EE879D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51" y="2372314"/>
            <a:ext cx="2106157" cy="2113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ACA621-0B8A-4F28-A4D5-6C79795C5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15" y="2372315"/>
            <a:ext cx="2106031" cy="21133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54D253-7111-404D-8C92-97CA81AA2FC5}"/>
              </a:ext>
            </a:extLst>
          </p:cNvPr>
          <p:cNvSpPr txBox="1"/>
          <p:nvPr/>
        </p:nvSpPr>
        <p:spPr>
          <a:xfrm>
            <a:off x="7226820" y="4769243"/>
            <a:ext cx="20064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	 </a:t>
            </a:r>
            <a:r>
              <a:rPr lang="zh-CN" altLang="en-US" sz="1600" dirty="0">
                <a:latin typeface="+mn-ea"/>
              </a:rPr>
              <a:t>姚朵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		 </a:t>
            </a:r>
            <a:r>
              <a:rPr lang="zh-CN" altLang="en-US" sz="1600" dirty="0">
                <a:latin typeface="+mn-ea"/>
              </a:rPr>
              <a:t>王凯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		 </a:t>
            </a:r>
            <a:r>
              <a:rPr lang="zh-CN" altLang="en-US" sz="1600" dirty="0">
                <a:latin typeface="+mn-ea"/>
              </a:rPr>
              <a:t>王昊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		 </a:t>
            </a:r>
            <a:r>
              <a:rPr lang="zh-CN" altLang="en-US" sz="1600" dirty="0">
                <a:latin typeface="+mn-ea"/>
              </a:rPr>
              <a:t>王晓双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81E1A8-080B-410E-8A8B-12D71CBE9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60" y="248967"/>
            <a:ext cx="1230819" cy="1230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F36CDF-3247-4A00-8F2B-83F27D946626}"/>
              </a:ext>
            </a:extLst>
          </p:cNvPr>
          <p:cNvSpPr txBox="1"/>
          <p:nvPr/>
        </p:nvSpPr>
        <p:spPr>
          <a:xfrm>
            <a:off x="7232912" y="4040346"/>
            <a:ext cx="284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一站式代遛狗服务平台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8A7FCE6-B8F3-4453-876F-06A532D185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74" b="18112"/>
          <a:stretch/>
        </p:blipFill>
        <p:spPr>
          <a:xfrm>
            <a:off x="10814815" y="1402873"/>
            <a:ext cx="839307" cy="633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3" grpId="0" animBg="1"/>
      <p:bldP spid="74" grpId="0" animBg="1"/>
      <p:bldP spid="75" grpId="0" animBg="1"/>
      <p:bldP spid="78" grpId="0" animBg="1"/>
      <p:bldP spid="80" grpId="0" animBg="1"/>
      <p:bldP spid="6" grpId="0"/>
      <p:bldP spid="3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用户画像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USER PROFILE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9A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D64568B-DEDC-4ACE-B6DC-B7F68BE90F31}"/>
              </a:ext>
            </a:extLst>
          </p:cNvPr>
          <p:cNvGrpSpPr/>
          <p:nvPr/>
        </p:nvGrpSpPr>
        <p:grpSpPr>
          <a:xfrm>
            <a:off x="1254747" y="901393"/>
            <a:ext cx="2862193" cy="2897567"/>
            <a:chOff x="874713" y="1677018"/>
            <a:chExt cx="2282835" cy="2627496"/>
          </a:xfrm>
        </p:grpSpPr>
        <p:sp>
          <p:nvSpPr>
            <p:cNvPr id="46" name="圆角矩形 70">
              <a:extLst>
                <a:ext uri="{FF2B5EF4-FFF2-40B4-BE49-F238E27FC236}">
                  <a16:creationId xmlns:a16="http://schemas.microsoft.com/office/drawing/2014/main" id="{3F086DDE-BFC1-49DB-8F2C-3BF5C3E0423E}"/>
                </a:ext>
              </a:extLst>
            </p:cNvPr>
            <p:cNvSpPr/>
            <p:nvPr/>
          </p:nvSpPr>
          <p:spPr>
            <a:xfrm>
              <a:off x="874713" y="2033293"/>
              <a:ext cx="2282835" cy="2271221"/>
            </a:xfrm>
            <a:prstGeom prst="roundRect">
              <a:avLst>
                <a:gd name="adj" fmla="val 883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25E916B-E194-4821-A06C-A5DA88B03AB7}"/>
                </a:ext>
              </a:extLst>
            </p:cNvPr>
            <p:cNvSpPr/>
            <p:nvPr/>
          </p:nvSpPr>
          <p:spPr>
            <a:xfrm>
              <a:off x="1643103" y="1677018"/>
              <a:ext cx="746055" cy="746055"/>
            </a:xfrm>
            <a:prstGeom prst="ellipse">
              <a:avLst/>
            </a:prstGeom>
            <a:solidFill>
              <a:srgbClr val="F78A8C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椭圆 41">
              <a:extLst>
                <a:ext uri="{FF2B5EF4-FFF2-40B4-BE49-F238E27FC236}">
                  <a16:creationId xmlns:a16="http://schemas.microsoft.com/office/drawing/2014/main" id="{4F5D1E91-11A3-40EB-8340-AE0871CCD7DD}"/>
                </a:ext>
              </a:extLst>
            </p:cNvPr>
            <p:cNvSpPr/>
            <p:nvPr/>
          </p:nvSpPr>
          <p:spPr>
            <a:xfrm>
              <a:off x="1847166" y="1875427"/>
              <a:ext cx="337929" cy="349238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4A4C033-347E-48D7-A491-B9DF5FF01843}"/>
              </a:ext>
            </a:extLst>
          </p:cNvPr>
          <p:cNvGrpSpPr/>
          <p:nvPr/>
        </p:nvGrpSpPr>
        <p:grpSpPr>
          <a:xfrm>
            <a:off x="4890659" y="901393"/>
            <a:ext cx="2877978" cy="2897567"/>
            <a:chOff x="874713" y="1677018"/>
            <a:chExt cx="2282835" cy="2627496"/>
          </a:xfrm>
        </p:grpSpPr>
        <p:sp>
          <p:nvSpPr>
            <p:cNvPr id="50" name="圆角矩形 74">
              <a:extLst>
                <a:ext uri="{FF2B5EF4-FFF2-40B4-BE49-F238E27FC236}">
                  <a16:creationId xmlns:a16="http://schemas.microsoft.com/office/drawing/2014/main" id="{E95CE651-7381-45E4-B137-D8C5DF6B39D3}"/>
                </a:ext>
              </a:extLst>
            </p:cNvPr>
            <p:cNvSpPr/>
            <p:nvPr/>
          </p:nvSpPr>
          <p:spPr>
            <a:xfrm>
              <a:off x="874713" y="2033293"/>
              <a:ext cx="2282835" cy="2271221"/>
            </a:xfrm>
            <a:prstGeom prst="roundRect">
              <a:avLst>
                <a:gd name="adj" fmla="val 8839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24B2067-DECB-4AAD-8052-0516D5D19D20}"/>
                </a:ext>
              </a:extLst>
            </p:cNvPr>
            <p:cNvSpPr/>
            <p:nvPr/>
          </p:nvSpPr>
          <p:spPr>
            <a:xfrm>
              <a:off x="1643103" y="1677018"/>
              <a:ext cx="746055" cy="746055"/>
            </a:xfrm>
            <a:prstGeom prst="ellipse">
              <a:avLst/>
            </a:prstGeom>
            <a:solidFill>
              <a:srgbClr val="E9ABAD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2" name="椭圆 45">
              <a:extLst>
                <a:ext uri="{FF2B5EF4-FFF2-40B4-BE49-F238E27FC236}">
                  <a16:creationId xmlns:a16="http://schemas.microsoft.com/office/drawing/2014/main" id="{83B3421C-350D-40E5-974A-AF2FAE3EF04B}"/>
                </a:ext>
              </a:extLst>
            </p:cNvPr>
            <p:cNvSpPr/>
            <p:nvPr/>
          </p:nvSpPr>
          <p:spPr>
            <a:xfrm>
              <a:off x="1841512" y="1908707"/>
              <a:ext cx="349238" cy="282676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42D8BF0-D6AD-4C19-8846-AB5229EA2D70}"/>
              </a:ext>
            </a:extLst>
          </p:cNvPr>
          <p:cNvGrpSpPr/>
          <p:nvPr/>
        </p:nvGrpSpPr>
        <p:grpSpPr>
          <a:xfrm>
            <a:off x="1074626" y="4191856"/>
            <a:ext cx="3042313" cy="2345846"/>
            <a:chOff x="8386922" y="2192795"/>
            <a:chExt cx="2501951" cy="239781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0B85B6D-674E-4265-9846-215614D8A18F}"/>
                </a:ext>
              </a:extLst>
            </p:cNvPr>
            <p:cNvSpPr/>
            <p:nvPr/>
          </p:nvSpPr>
          <p:spPr>
            <a:xfrm>
              <a:off x="8386922" y="2192795"/>
              <a:ext cx="2501951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地理因素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47CAE2-30C5-4EB0-8A88-37088B529E09}"/>
                </a:ext>
              </a:extLst>
            </p:cNvPr>
            <p:cNvSpPr txBox="1"/>
            <p:nvPr/>
          </p:nvSpPr>
          <p:spPr>
            <a:xfrm>
              <a:off x="8458897" y="2547839"/>
              <a:ext cx="2420956" cy="2042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养宠城市繁荣度排名前六分别为北京、上海、广州、天津、成都和深圳。从这六个城市的特点及分布可以看出，宠物经济的潜能主要存在于经济和社会发展水平较高的一线城市。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575EB78-F3B0-47E3-BF21-F4C2181CEC7D}"/>
              </a:ext>
            </a:extLst>
          </p:cNvPr>
          <p:cNvGrpSpPr/>
          <p:nvPr/>
        </p:nvGrpSpPr>
        <p:grpSpPr>
          <a:xfrm>
            <a:off x="4704451" y="4191855"/>
            <a:ext cx="3250393" cy="2024886"/>
            <a:chOff x="8386922" y="2192795"/>
            <a:chExt cx="2501951" cy="202488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C28FC81-98DA-41C2-9F12-3D6077C6D9D9}"/>
                </a:ext>
              </a:extLst>
            </p:cNvPr>
            <p:cNvSpPr/>
            <p:nvPr/>
          </p:nvSpPr>
          <p:spPr>
            <a:xfrm>
              <a:off x="8386922" y="2192795"/>
              <a:ext cx="2501951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人工因素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D16D98C-876C-42D6-B157-2C58F9CD0AEA}"/>
                </a:ext>
              </a:extLst>
            </p:cNvPr>
            <p:cNvSpPr txBox="1"/>
            <p:nvPr/>
          </p:nvSpPr>
          <p:spPr>
            <a:xfrm>
              <a:off x="8504910" y="2542351"/>
              <a:ext cx="2265974" cy="1675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2018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中国宠物市场犬类宠物人均单只消费金额为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5580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元。狗消费人群中，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90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后占比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75%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，女性占比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87.5%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，半数以上拥有本科及以上学历，企业工作人员较多。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4E3B9D6-F279-4171-831D-BE321AEDE150}"/>
              </a:ext>
            </a:extLst>
          </p:cNvPr>
          <p:cNvGrpSpPr/>
          <p:nvPr/>
        </p:nvGrpSpPr>
        <p:grpSpPr>
          <a:xfrm>
            <a:off x="8281209" y="4191855"/>
            <a:ext cx="3250392" cy="1701721"/>
            <a:chOff x="8386922" y="2192795"/>
            <a:chExt cx="2501951" cy="170172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99FE7DE-F1FA-4AB5-818E-DC0EE1EF164B}"/>
                </a:ext>
              </a:extLst>
            </p:cNvPr>
            <p:cNvSpPr/>
            <p:nvPr/>
          </p:nvSpPr>
          <p:spPr>
            <a:xfrm>
              <a:off x="8386922" y="2192795"/>
              <a:ext cx="2501951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行为因素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908DA8A-881F-4A82-B857-CAC98BCF3388}"/>
                </a:ext>
              </a:extLst>
            </p:cNvPr>
            <p:cNvSpPr txBox="1"/>
            <p:nvPr/>
          </p:nvSpPr>
          <p:spPr>
            <a:xfrm>
              <a:off x="8504909" y="2542351"/>
              <a:ext cx="2265975" cy="13521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小遛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行为因素细分上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将宠物主人的遛狗频率作为依据，即一天三次以上、一天两次、一天一次、两三天一次、时间不确定。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6E60FFC-2DA5-4EF0-9960-5D6A15234F75}"/>
              </a:ext>
            </a:extLst>
          </p:cNvPr>
          <p:cNvGrpSpPr/>
          <p:nvPr/>
        </p:nvGrpSpPr>
        <p:grpSpPr>
          <a:xfrm>
            <a:off x="8524108" y="901393"/>
            <a:ext cx="2916408" cy="2897567"/>
            <a:chOff x="874713" y="1677018"/>
            <a:chExt cx="2282835" cy="2627496"/>
          </a:xfrm>
        </p:grpSpPr>
        <p:sp>
          <p:nvSpPr>
            <p:cNvPr id="38" name="圆角矩形 62">
              <a:extLst>
                <a:ext uri="{FF2B5EF4-FFF2-40B4-BE49-F238E27FC236}">
                  <a16:creationId xmlns:a16="http://schemas.microsoft.com/office/drawing/2014/main" id="{25043FB9-99A3-45F1-8B1C-F3E8748FD0FE}"/>
                </a:ext>
              </a:extLst>
            </p:cNvPr>
            <p:cNvSpPr/>
            <p:nvPr/>
          </p:nvSpPr>
          <p:spPr>
            <a:xfrm>
              <a:off x="874713" y="2033293"/>
              <a:ext cx="2282835" cy="2271221"/>
            </a:xfrm>
            <a:prstGeom prst="roundRect">
              <a:avLst>
                <a:gd name="adj" fmla="val 8839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DBB5C8F-9E74-4FCD-89D1-67BFF5285F12}"/>
                </a:ext>
              </a:extLst>
            </p:cNvPr>
            <p:cNvSpPr/>
            <p:nvPr/>
          </p:nvSpPr>
          <p:spPr>
            <a:xfrm>
              <a:off x="1643103" y="1677018"/>
              <a:ext cx="746055" cy="746055"/>
            </a:xfrm>
            <a:prstGeom prst="ellipse">
              <a:avLst/>
            </a:prstGeom>
            <a:solidFill>
              <a:srgbClr val="AABCD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0" name="椭圆 33">
              <a:extLst>
                <a:ext uri="{FF2B5EF4-FFF2-40B4-BE49-F238E27FC236}">
                  <a16:creationId xmlns:a16="http://schemas.microsoft.com/office/drawing/2014/main" id="{EEC8771F-45A1-4166-AC9F-112C682CED87}"/>
                </a:ext>
              </a:extLst>
            </p:cNvPr>
            <p:cNvSpPr/>
            <p:nvPr/>
          </p:nvSpPr>
          <p:spPr>
            <a:xfrm>
              <a:off x="1841512" y="1875711"/>
              <a:ext cx="349238" cy="348668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产品展示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PRODUCT PRESENTATION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C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64353" y="3273493"/>
            <a:ext cx="175989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55%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34890" y="4420235"/>
            <a:ext cx="514350" cy="701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80%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F38B8-1A40-410B-957C-E0E4EEE3C1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24" y="1193560"/>
            <a:ext cx="1754114" cy="311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3C1CC3-3C9F-47D6-8CC7-9660072E7A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43" y="2289510"/>
            <a:ext cx="1754115" cy="3118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AB17DE-E4D5-4A9F-A4F1-F2DBE5978B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63" y="3422985"/>
            <a:ext cx="1754115" cy="3118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CF85A98-7C84-4149-A845-61AAA5D97B6E}"/>
              </a:ext>
            </a:extLst>
          </p:cNvPr>
          <p:cNvSpPr txBox="1"/>
          <p:nvPr/>
        </p:nvSpPr>
        <p:spPr>
          <a:xfrm>
            <a:off x="3334443" y="1311300"/>
            <a:ext cx="231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制定私人化遛狗服务</a:t>
            </a:r>
            <a:endParaRPr lang="en-US" altLang="zh-CN" dirty="0"/>
          </a:p>
          <a:p>
            <a:r>
              <a:rPr lang="zh-CN" altLang="en-US" dirty="0"/>
              <a:t>完美匹配用户的时间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D7B9BB-EA99-4254-BA2F-CD90FD297B91}"/>
              </a:ext>
            </a:extLst>
          </p:cNvPr>
          <p:cNvSpPr txBox="1"/>
          <p:nvPr/>
        </p:nvSpPr>
        <p:spPr>
          <a:xfrm>
            <a:off x="5638963" y="2367142"/>
            <a:ext cx="204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爱狗行踪随时可见</a:t>
            </a:r>
            <a:endParaRPr lang="en-US" altLang="zh-CN" dirty="0"/>
          </a:p>
          <a:p>
            <a:r>
              <a:rPr lang="zh-CN" altLang="en-US" dirty="0"/>
              <a:t>不再担心爱狗安全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D34BAF-E4A6-44E5-AA56-72026B31A068}"/>
              </a:ext>
            </a:extLst>
          </p:cNvPr>
          <p:cNvSpPr txBox="1"/>
          <p:nvPr/>
        </p:nvSpPr>
        <p:spPr>
          <a:xfrm>
            <a:off x="7943483" y="3673603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更多贴心功能等待解锁</a:t>
            </a:r>
            <a:endParaRPr lang="en-US" altLang="zh-CN" dirty="0"/>
          </a:p>
          <a:p>
            <a:r>
              <a:rPr lang="zh-CN" altLang="en-US" dirty="0"/>
              <a:t>打造养狗专属服务平台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8B12D4-BE6A-4A2F-B6DC-FB15DFCDE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83" y="1634465"/>
            <a:ext cx="3793301" cy="7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15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26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主要页面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MARKETING PROGRAM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9A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9A59B4-228F-47C7-BD32-BB67D60A36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5" y="1131384"/>
            <a:ext cx="2120876" cy="4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A6A8E-F6A0-4EEC-A4EB-B5953D8984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77" y="1131384"/>
            <a:ext cx="2120876" cy="4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DD24E4-1D63-4EBB-B14F-257400960A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49" y="1131384"/>
            <a:ext cx="2111391" cy="4574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426E8D-850E-4ED5-9D0F-DF8F918135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208" y="1110833"/>
            <a:ext cx="2120876" cy="4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1A89B56-DAA5-4B8E-8397-AAEFF4B2B26F}"/>
              </a:ext>
            </a:extLst>
          </p:cNvPr>
          <p:cNvSpPr txBox="1"/>
          <p:nvPr/>
        </p:nvSpPr>
        <p:spPr>
          <a:xfrm>
            <a:off x="1061123" y="5991636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398AF0-34BC-4B5F-8164-E35EB316D2CA}"/>
              </a:ext>
            </a:extLst>
          </p:cNvPr>
          <p:cNvSpPr txBox="1"/>
          <p:nvPr/>
        </p:nvSpPr>
        <p:spPr>
          <a:xfrm>
            <a:off x="3423095" y="5991636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A9FD5-DC8A-41BB-9889-4AC763075360}"/>
              </a:ext>
            </a:extLst>
          </p:cNvPr>
          <p:cNvSpPr txBox="1"/>
          <p:nvPr/>
        </p:nvSpPr>
        <p:spPr>
          <a:xfrm>
            <a:off x="5785067" y="5991636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广场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5EC4E7-E0B8-4A86-ACEE-024EF6ACA788}"/>
              </a:ext>
            </a:extLst>
          </p:cNvPr>
          <p:cNvSpPr txBox="1"/>
          <p:nvPr/>
        </p:nvSpPr>
        <p:spPr>
          <a:xfrm>
            <a:off x="8118667" y="5991636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订单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536D71-F7B4-4FFB-A834-837234C848E3}"/>
              </a:ext>
            </a:extLst>
          </p:cNvPr>
          <p:cNvSpPr txBox="1"/>
          <p:nvPr/>
        </p:nvSpPr>
        <p:spPr>
          <a:xfrm>
            <a:off x="10499526" y="5991636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E5566D-5861-4EA4-A31A-E22ED88B62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36" y="1131384"/>
            <a:ext cx="2120876" cy="4596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46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46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46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46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46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12" grpId="0"/>
      <p:bldP spid="13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项目成果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3" y="497032"/>
            <a:ext cx="4011779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THE WAY OF ENTERPRICE WITHDRAWAL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9A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E0062D1-78AF-4377-888A-D3E2060956D3}"/>
              </a:ext>
            </a:extLst>
          </p:cNvPr>
          <p:cNvSpPr txBox="1"/>
          <p:nvPr/>
        </p:nvSpPr>
        <p:spPr>
          <a:xfrm>
            <a:off x="742836" y="1272307"/>
            <a:ext cx="4497818" cy="254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本学期主要实现：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添加缓冲动画，实现平滑过渡加载内容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Glide</a:t>
            </a:r>
            <a:r>
              <a:rPr lang="zh-CN" altLang="en-US" dirty="0">
                <a:latin typeface="+mn-ea"/>
              </a:rPr>
              <a:t>加载图片。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OKHttp</a:t>
            </a:r>
            <a:r>
              <a:rPr lang="zh-CN" altLang="en-US" dirty="0">
                <a:latin typeface="+mn-ea"/>
              </a:rPr>
              <a:t>提高网络间数据的传输效率。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使用百度地图实现遛狗轨迹实时绘制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•</a:t>
            </a:r>
            <a:r>
              <a:rPr lang="zh-CN" altLang="en-US" dirty="0">
                <a:latin typeface="+mn-ea"/>
              </a:rPr>
              <a:t>使用极光推送</a:t>
            </a:r>
            <a:r>
              <a:rPr lang="en-US" altLang="zh-CN" dirty="0" err="1">
                <a:latin typeface="+mn-ea"/>
              </a:rPr>
              <a:t>Jpush</a:t>
            </a:r>
            <a:r>
              <a:rPr lang="zh-CN" altLang="en-US" dirty="0">
                <a:latin typeface="+mn-ea"/>
              </a:rPr>
              <a:t>实现订单状态通知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4CCCF4-ABE1-4619-B175-99BF142EE165}"/>
              </a:ext>
            </a:extLst>
          </p:cNvPr>
          <p:cNvSpPr txBox="1"/>
          <p:nvPr/>
        </p:nvSpPr>
        <p:spPr>
          <a:xfrm>
            <a:off x="742836" y="4331083"/>
            <a:ext cx="3169921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2w+</a:t>
            </a:r>
            <a:r>
              <a:rPr lang="zh-CN" altLang="en-US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行代码</a:t>
            </a:r>
            <a:endParaRPr lang="en-US" altLang="zh-CN" sz="2400" dirty="0">
              <a:solidFill>
                <a:srgbClr val="A50021"/>
              </a:solidFill>
              <a:latin typeface="宋体" panose="02010600030101010101" pitchFamily="2" charset="-122"/>
              <a:ea typeface="思源黑体 CN Bold" panose="020B080000000000000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3</a:t>
            </a:r>
            <a:r>
              <a:rPr lang="zh-CN" altLang="en-US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次版本迭代</a:t>
            </a:r>
            <a:endParaRPr lang="en-US" altLang="zh-CN" sz="2400" dirty="0">
              <a:solidFill>
                <a:srgbClr val="A50021"/>
              </a:solidFill>
              <a:latin typeface="宋体" panose="02010600030101010101" pitchFamily="2" charset="-122"/>
              <a:ea typeface="思源黑体 CN Bold" panose="020B080000000000000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进入互联网</a:t>
            </a:r>
            <a:r>
              <a:rPr lang="en-US" altLang="zh-CN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+</a:t>
            </a:r>
            <a:r>
              <a:rPr lang="zh-CN" altLang="en-US" sz="2400" dirty="0">
                <a:solidFill>
                  <a:srgbClr val="A50021"/>
                </a:solidFill>
                <a:latin typeface="宋体" panose="02010600030101010101" pitchFamily="2" charset="-122"/>
                <a:ea typeface="思源黑体 CN Bold" panose="020B0800000000000000"/>
              </a:rPr>
              <a:t>校赛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416223-1844-48F2-880B-D66BAF33E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44" y="533837"/>
            <a:ext cx="6187162" cy="44077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276CE0-319D-470A-A070-E4C65725C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52" y="2733032"/>
            <a:ext cx="5472223" cy="40595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E9790B-0766-4E5F-B1AD-8C66E1382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91" y="2872250"/>
            <a:ext cx="5134310" cy="413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">
        <p:randomBar dir="vert"/>
      </p:transition>
    </mc:Choice>
    <mc:Fallback xmlns="">
      <p:transition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23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3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7">
            <a:extLst>
              <a:ext uri="{FF2B5EF4-FFF2-40B4-BE49-F238E27FC236}">
                <a16:creationId xmlns:a16="http://schemas.microsoft.com/office/drawing/2014/main" id="{BFD6D0E0-7C75-458B-A514-DF18066451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真机演示</a:t>
            </a:r>
          </a:p>
        </p:txBody>
      </p:sp>
      <p:sp>
        <p:nvSpPr>
          <p:cNvPr id="3" name="PA-矩形 8">
            <a:extLst>
              <a:ext uri="{FF2B5EF4-FFF2-40B4-BE49-F238E27FC236}">
                <a16:creationId xmlns:a16="http://schemas.microsoft.com/office/drawing/2014/main" id="{BE96966F-B9C1-44DC-92EB-BEF4FE2E20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29923" y="497032"/>
            <a:ext cx="4011779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PRESENTATION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A6F552-4850-417A-A369-47E92A16CB3B}"/>
              </a:ext>
            </a:extLst>
          </p:cNvPr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F5376C-19BA-4CA2-8602-DD33CE9683DF}"/>
              </a:ext>
            </a:extLst>
          </p:cNvPr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4BD6EC-AF3E-4B48-A76A-999674E7FCCC}"/>
                </a:ext>
              </a:extLst>
            </p:cNvPr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9A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2875B75-CEF4-46BF-9334-6938D2455DD5}"/>
                </a:ext>
              </a:extLst>
            </p:cNvPr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6620CB7-0C38-47B5-81FB-7040838B15C3}"/>
              </a:ext>
            </a:extLst>
          </p:cNvPr>
          <p:cNvSpPr txBox="1"/>
          <p:nvPr/>
        </p:nvSpPr>
        <p:spPr>
          <a:xfrm>
            <a:off x="4090110" y="2621280"/>
            <a:ext cx="401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2">
                    <a:lumMod val="50000"/>
                  </a:schemeClr>
                </a:solidFill>
                <a:latin typeface="站酷高端黑"/>
                <a:ea typeface="方正粗黑宋简体" panose="02000000000000000000" pitchFamily="2" charset="-122"/>
              </a:rPr>
              <a:t>真机演示</a:t>
            </a:r>
          </a:p>
        </p:txBody>
      </p:sp>
    </p:spTree>
    <p:extLst>
      <p:ext uri="{BB962C8B-B14F-4D97-AF65-F5344CB8AC3E}">
        <p14:creationId xmlns:p14="http://schemas.microsoft.com/office/powerpoint/2010/main" val="11118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 rot="5400000" flipH="1" flipV="1">
            <a:off x="5770139" y="4746745"/>
            <a:ext cx="212090" cy="652780"/>
          </a:xfrm>
          <a:prstGeom prst="rect">
            <a:avLst/>
          </a:prstGeom>
          <a:gradFill flip="none" rotWithShape="1">
            <a:gsLst>
              <a:gs pos="0">
                <a:srgbClr val="E9ABAD"/>
              </a:gs>
              <a:gs pos="100000">
                <a:srgbClr val="F78A8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图片 3" descr="5c3111358fcc4f5d2346771f4dd91a0f"/>
          <p:cNvPicPr>
            <a:picLocks noChangeAspect="1"/>
          </p:cNvPicPr>
          <p:nvPr/>
        </p:nvPicPr>
        <p:blipFill>
          <a:blip r:embed="rId3"/>
          <a:srcRect l="30895" t="34168" r="-27818" b="-33303"/>
          <a:stretch>
            <a:fillRect/>
          </a:stretch>
        </p:blipFill>
        <p:spPr>
          <a:xfrm>
            <a:off x="-3175" y="-42545"/>
            <a:ext cx="5632450" cy="5722620"/>
          </a:xfrm>
          <a:prstGeom prst="rect">
            <a:avLst/>
          </a:prstGeom>
        </p:spPr>
      </p:pic>
      <p:sp>
        <p:nvSpPr>
          <p:cNvPr id="31" name="任意多边形: 形状 30"/>
          <p:cNvSpPr/>
          <p:nvPr/>
        </p:nvSpPr>
        <p:spPr>
          <a:xfrm rot="9466922" flipH="1" flipV="1">
            <a:off x="4148931" y="2311975"/>
            <a:ext cx="45720" cy="53016"/>
          </a:xfrm>
          <a:custGeom>
            <a:avLst/>
            <a:gdLst>
              <a:gd name="connsiteX0" fmla="*/ 0 w 563"/>
              <a:gd name="connsiteY0" fmla="*/ 0 h 653"/>
              <a:gd name="connsiteX1" fmla="*/ 563 w 563"/>
              <a:gd name="connsiteY1" fmla="*/ 230 h 653"/>
              <a:gd name="connsiteX2" fmla="*/ 0 w 563"/>
              <a:gd name="connsiteY2" fmla="*/ 653 h 653"/>
              <a:gd name="connsiteX3" fmla="*/ 0 w 563"/>
              <a:gd name="connsiteY3" fmla="*/ 0 h 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" h="653">
                <a:moveTo>
                  <a:pt x="0" y="0"/>
                </a:moveTo>
                <a:lnTo>
                  <a:pt x="563" y="230"/>
                </a:lnTo>
                <a:lnTo>
                  <a:pt x="0" y="65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01F42"/>
              </a:gs>
              <a:gs pos="100000">
                <a:srgbClr val="C0A984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任意多边形: 形状 1"/>
          <p:cNvSpPr/>
          <p:nvPr/>
        </p:nvSpPr>
        <p:spPr>
          <a:xfrm>
            <a:off x="10447783" y="-888991"/>
            <a:ext cx="1423156" cy="1483415"/>
          </a:xfrm>
          <a:custGeom>
            <a:avLst/>
            <a:gdLst>
              <a:gd name="connsiteX0" fmla="*/ 217446 w 3616003"/>
              <a:gd name="connsiteY0" fmla="*/ 1996443 h 3769115"/>
              <a:gd name="connsiteX1" fmla="*/ 1848126 w 3616003"/>
              <a:gd name="connsiteY1" fmla="*/ 3 h 3769115"/>
              <a:gd name="connsiteX2" fmla="*/ 3615966 w 3616003"/>
              <a:gd name="connsiteY2" fmla="*/ 1981203 h 3769115"/>
              <a:gd name="connsiteX3" fmla="*/ 1893846 w 3616003"/>
              <a:gd name="connsiteY3" fmla="*/ 3749043 h 3769115"/>
              <a:gd name="connsiteX4" fmla="*/ 202206 w 3616003"/>
              <a:gd name="connsiteY4" fmla="*/ 2880363 h 3769115"/>
              <a:gd name="connsiteX5" fmla="*/ 217446 w 3616003"/>
              <a:gd name="connsiteY5" fmla="*/ 1996443 h 376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 flip="none" rotWithShape="1">
            <a:gsLst>
              <a:gs pos="0">
                <a:srgbClr val="CD5A9F"/>
              </a:gs>
              <a:gs pos="100000">
                <a:srgbClr val="F9918B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2"/>
          <p:cNvSpPr/>
          <p:nvPr/>
        </p:nvSpPr>
        <p:spPr>
          <a:xfrm rot="648845">
            <a:off x="10149144" y="689917"/>
            <a:ext cx="1097731" cy="813234"/>
          </a:xfrm>
          <a:custGeom>
            <a:avLst/>
            <a:gdLst>
              <a:gd name="connsiteX0" fmla="*/ 1722207 w 5105488"/>
              <a:gd name="connsiteY0" fmla="*/ 21520 h 3782309"/>
              <a:gd name="connsiteX1" fmla="*/ 5105487 w 5105488"/>
              <a:gd name="connsiteY1" fmla="*/ 2017960 h 3782309"/>
              <a:gd name="connsiteX2" fmla="*/ 1737447 w 5105488"/>
              <a:gd name="connsiteY2" fmla="*/ 3770560 h 3782309"/>
              <a:gd name="connsiteX3" fmla="*/ 87 w 5105488"/>
              <a:gd name="connsiteY3" fmla="*/ 1134040 h 3782309"/>
              <a:gd name="connsiteX4" fmla="*/ 1722207 w 5105488"/>
              <a:gd name="connsiteY4" fmla="*/ 21520 h 3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 flip="none" rotWithShape="1">
            <a:gsLst>
              <a:gs pos="0">
                <a:srgbClr val="E54B80"/>
              </a:gs>
              <a:gs pos="100000">
                <a:srgbClr val="B7CAD3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3"/>
          <p:cNvSpPr/>
          <p:nvPr/>
        </p:nvSpPr>
        <p:spPr>
          <a:xfrm rot="19607397">
            <a:off x="11579609" y="374074"/>
            <a:ext cx="1114373" cy="896086"/>
          </a:xfrm>
          <a:custGeom>
            <a:avLst/>
            <a:gdLst>
              <a:gd name="connsiteX0" fmla="*/ 0 w 3352800"/>
              <a:gd name="connsiteY0" fmla="*/ 899160 h 1767848"/>
              <a:gd name="connsiteX1" fmla="*/ 1676400 w 3352800"/>
              <a:gd name="connsiteY1" fmla="*/ 0 h 1767848"/>
              <a:gd name="connsiteX2" fmla="*/ 3352800 w 3352800"/>
              <a:gd name="connsiteY2" fmla="*/ 899160 h 1767848"/>
              <a:gd name="connsiteX3" fmla="*/ 1676400 w 3352800"/>
              <a:gd name="connsiteY3" fmla="*/ 1767840 h 1767848"/>
              <a:gd name="connsiteX4" fmla="*/ 0 w 3352800"/>
              <a:gd name="connsiteY4" fmla="*/ 899160 h 176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 flip="none" rotWithShape="1">
            <a:gsLst>
              <a:gs pos="0">
                <a:srgbClr val="F87E9B"/>
              </a:gs>
              <a:gs pos="100000">
                <a:srgbClr val="DBBDB3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2"/>
          <p:cNvSpPr/>
          <p:nvPr/>
        </p:nvSpPr>
        <p:spPr>
          <a:xfrm rot="6774218">
            <a:off x="-116415" y="5855246"/>
            <a:ext cx="1041225" cy="771373"/>
          </a:xfrm>
          <a:custGeom>
            <a:avLst/>
            <a:gdLst>
              <a:gd name="connsiteX0" fmla="*/ 1722207 w 5105488"/>
              <a:gd name="connsiteY0" fmla="*/ 21520 h 3782309"/>
              <a:gd name="connsiteX1" fmla="*/ 5105487 w 5105488"/>
              <a:gd name="connsiteY1" fmla="*/ 2017960 h 3782309"/>
              <a:gd name="connsiteX2" fmla="*/ 1737447 w 5105488"/>
              <a:gd name="connsiteY2" fmla="*/ 3770560 h 3782309"/>
              <a:gd name="connsiteX3" fmla="*/ 87 w 5105488"/>
              <a:gd name="connsiteY3" fmla="*/ 1134040 h 3782309"/>
              <a:gd name="connsiteX4" fmla="*/ 1722207 w 5105488"/>
              <a:gd name="connsiteY4" fmla="*/ 21520 h 3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 flip="none" rotWithShape="1">
            <a:gsLst>
              <a:gs pos="0">
                <a:srgbClr val="E5347F"/>
              </a:gs>
              <a:gs pos="100000">
                <a:srgbClr val="F8918E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3"/>
          <p:cNvSpPr/>
          <p:nvPr/>
        </p:nvSpPr>
        <p:spPr>
          <a:xfrm>
            <a:off x="618471" y="6347084"/>
            <a:ext cx="1057010" cy="860515"/>
          </a:xfrm>
          <a:custGeom>
            <a:avLst/>
            <a:gdLst>
              <a:gd name="connsiteX0" fmla="*/ 0 w 3352800"/>
              <a:gd name="connsiteY0" fmla="*/ 899160 h 1767848"/>
              <a:gd name="connsiteX1" fmla="*/ 1676400 w 3352800"/>
              <a:gd name="connsiteY1" fmla="*/ 0 h 1767848"/>
              <a:gd name="connsiteX2" fmla="*/ 3352800 w 3352800"/>
              <a:gd name="connsiteY2" fmla="*/ 899160 h 1767848"/>
              <a:gd name="connsiteX3" fmla="*/ 1676400 w 3352800"/>
              <a:gd name="connsiteY3" fmla="*/ 1767840 h 1767848"/>
              <a:gd name="connsiteX4" fmla="*/ 0 w 3352800"/>
              <a:gd name="connsiteY4" fmla="*/ 899160 h 176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 flip="none" rotWithShape="1">
            <a:gsLst>
              <a:gs pos="0">
                <a:srgbClr val="C0A984">
                  <a:alpha val="37000"/>
                </a:srgbClr>
              </a:gs>
              <a:gs pos="100000">
                <a:srgbClr val="F8997A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195320" y="2699385"/>
            <a:ext cx="727710" cy="987425"/>
            <a:chOff x="1871485" y="2394230"/>
            <a:chExt cx="1030974" cy="1397628"/>
          </a:xfrm>
        </p:grpSpPr>
        <p:sp>
          <p:nvSpPr>
            <p:cNvPr id="37" name="矩形 36"/>
            <p:cNvSpPr/>
            <p:nvPr/>
          </p:nvSpPr>
          <p:spPr>
            <a:xfrm flipV="1">
              <a:off x="2171897" y="2525472"/>
              <a:ext cx="337043" cy="1266386"/>
            </a:xfrm>
            <a:prstGeom prst="rect">
              <a:avLst/>
            </a:prstGeom>
            <a:gradFill flip="none" rotWithShape="1">
              <a:gsLst>
                <a:gs pos="0">
                  <a:srgbClr val="F77F9A"/>
                </a:gs>
                <a:gs pos="100000">
                  <a:srgbClr val="E32AA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 flipV="1">
              <a:off x="2218506" y="2047208"/>
              <a:ext cx="336931" cy="1030974"/>
            </a:xfrm>
            <a:prstGeom prst="rect">
              <a:avLst/>
            </a:prstGeom>
            <a:gradFill flip="none" rotWithShape="1">
              <a:gsLst>
                <a:gs pos="0">
                  <a:srgbClr val="D8C0B7"/>
                </a:gs>
                <a:gs pos="100000">
                  <a:srgbClr val="D56F9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798820" y="2687955"/>
            <a:ext cx="630555" cy="1069975"/>
            <a:chOff x="3484416" y="2342717"/>
            <a:chExt cx="893103" cy="1569448"/>
          </a:xfrm>
        </p:grpSpPr>
        <p:sp>
          <p:nvSpPr>
            <p:cNvPr id="40" name="矩形 39"/>
            <p:cNvSpPr/>
            <p:nvPr/>
          </p:nvSpPr>
          <p:spPr>
            <a:xfrm rot="5400000" flipV="1">
              <a:off x="3753838" y="3058934"/>
              <a:ext cx="337043" cy="740131"/>
            </a:xfrm>
            <a:prstGeom prst="rect">
              <a:avLst/>
            </a:prstGeom>
            <a:gradFill flip="none" rotWithShape="1">
              <a:gsLst>
                <a:gs pos="0">
                  <a:srgbClr val="FD879A"/>
                </a:gs>
                <a:gs pos="100000">
                  <a:srgbClr val="D0C1BD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33"/>
            <p:cNvSpPr/>
            <p:nvPr/>
          </p:nvSpPr>
          <p:spPr>
            <a:xfrm rot="12301898">
              <a:off x="3484416" y="2492082"/>
              <a:ext cx="302746" cy="1420083"/>
            </a:xfrm>
            <a:custGeom>
              <a:avLst/>
              <a:gdLst>
                <a:gd name="connsiteX0" fmla="*/ 0 w 435160"/>
                <a:gd name="connsiteY0" fmla="*/ 0 h 1941900"/>
                <a:gd name="connsiteX1" fmla="*/ 435160 w 435160"/>
                <a:gd name="connsiteY1" fmla="*/ 0 h 1941900"/>
                <a:gd name="connsiteX2" fmla="*/ 435160 w 435160"/>
                <a:gd name="connsiteY2" fmla="*/ 1941900 h 1941900"/>
                <a:gd name="connsiteX3" fmla="*/ 0 w 435160"/>
                <a:gd name="connsiteY3" fmla="*/ 1941900 h 1941900"/>
                <a:gd name="connsiteX4" fmla="*/ 0 w 435160"/>
                <a:gd name="connsiteY4" fmla="*/ 0 h 1941900"/>
                <a:gd name="connsiteX0-1" fmla="*/ 0 w 438199"/>
                <a:gd name="connsiteY0-2" fmla="*/ 113552 h 2055452"/>
                <a:gd name="connsiteX1-3" fmla="*/ 438199 w 438199"/>
                <a:gd name="connsiteY1-4" fmla="*/ 0 h 2055452"/>
                <a:gd name="connsiteX2-5" fmla="*/ 435160 w 438199"/>
                <a:gd name="connsiteY2-6" fmla="*/ 2055452 h 2055452"/>
                <a:gd name="connsiteX3-7" fmla="*/ 0 w 438199"/>
                <a:gd name="connsiteY3-8" fmla="*/ 2055452 h 2055452"/>
                <a:gd name="connsiteX4-9" fmla="*/ 0 w 438199"/>
                <a:gd name="connsiteY4-10" fmla="*/ 113552 h 2055452"/>
                <a:gd name="connsiteX0-11" fmla="*/ 14981 w 438199"/>
                <a:gd name="connsiteY0-12" fmla="*/ 190655 h 2055452"/>
                <a:gd name="connsiteX1-13" fmla="*/ 438199 w 438199"/>
                <a:gd name="connsiteY1-14" fmla="*/ 0 h 2055452"/>
                <a:gd name="connsiteX2-15" fmla="*/ 435160 w 438199"/>
                <a:gd name="connsiteY2-16" fmla="*/ 2055452 h 2055452"/>
                <a:gd name="connsiteX3-17" fmla="*/ 0 w 438199"/>
                <a:gd name="connsiteY3-18" fmla="*/ 2055452 h 2055452"/>
                <a:gd name="connsiteX4-19" fmla="*/ 14981 w 438199"/>
                <a:gd name="connsiteY4-20" fmla="*/ 190655 h 2055452"/>
                <a:gd name="connsiteX0-21" fmla="*/ 407 w 438199"/>
                <a:gd name="connsiteY0-22" fmla="*/ 204469 h 2055452"/>
                <a:gd name="connsiteX1-23" fmla="*/ 438199 w 438199"/>
                <a:gd name="connsiteY1-24" fmla="*/ 0 h 2055452"/>
                <a:gd name="connsiteX2-25" fmla="*/ 435160 w 438199"/>
                <a:gd name="connsiteY2-26" fmla="*/ 2055452 h 2055452"/>
                <a:gd name="connsiteX3-27" fmla="*/ 0 w 438199"/>
                <a:gd name="connsiteY3-28" fmla="*/ 2055452 h 2055452"/>
                <a:gd name="connsiteX4-29" fmla="*/ 407 w 438199"/>
                <a:gd name="connsiteY4-30" fmla="*/ 204469 h 20554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199" h="2055452">
                  <a:moveTo>
                    <a:pt x="407" y="204469"/>
                  </a:moveTo>
                  <a:lnTo>
                    <a:pt x="438199" y="0"/>
                  </a:lnTo>
                  <a:lnTo>
                    <a:pt x="435160" y="2055452"/>
                  </a:lnTo>
                  <a:lnTo>
                    <a:pt x="0" y="2055452"/>
                  </a:lnTo>
                  <a:cubicBezTo>
                    <a:pt x="136" y="1438458"/>
                    <a:pt x="271" y="821463"/>
                    <a:pt x="407" y="2044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6C7D2"/>
                </a:gs>
                <a:gs pos="100000">
                  <a:srgbClr val="E5357F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 rot="9466922" flipH="1" flipV="1">
              <a:off x="4076870" y="2342717"/>
              <a:ext cx="300649" cy="1534933"/>
            </a:xfrm>
            <a:custGeom>
              <a:avLst/>
              <a:gdLst>
                <a:gd name="connsiteX0" fmla="*/ 300646 w 300649"/>
                <a:gd name="connsiteY0" fmla="*/ 122801 h 1534934"/>
                <a:gd name="connsiteX1" fmla="*/ 300646 w 300649"/>
                <a:gd name="connsiteY1" fmla="*/ 123454 h 1534934"/>
                <a:gd name="connsiteX2" fmla="*/ 43458 w 300649"/>
                <a:gd name="connsiteY2" fmla="*/ 316128 h 1534934"/>
                <a:gd name="connsiteX3" fmla="*/ 43458 w 300649"/>
                <a:gd name="connsiteY3" fmla="*/ 316129 h 1534934"/>
                <a:gd name="connsiteX4" fmla="*/ 300648 w 300649"/>
                <a:gd name="connsiteY4" fmla="*/ 123454 h 1534934"/>
                <a:gd name="connsiteX5" fmla="*/ 300649 w 300649"/>
                <a:gd name="connsiteY5" fmla="*/ 1534933 h 1534934"/>
                <a:gd name="connsiteX6" fmla="*/ 2 w 300649"/>
                <a:gd name="connsiteY6" fmla="*/ 1534934 h 1534934"/>
                <a:gd name="connsiteX7" fmla="*/ 2 w 300649"/>
                <a:gd name="connsiteY7" fmla="*/ 32992 h 1534934"/>
                <a:gd name="connsiteX8" fmla="*/ 0 w 300649"/>
                <a:gd name="connsiteY8" fmla="*/ 32980 h 1534934"/>
                <a:gd name="connsiteX9" fmla="*/ 0 w 300649"/>
                <a:gd name="connsiteY9" fmla="*/ 0 h 1534934"/>
                <a:gd name="connsiteX0-1" fmla="*/ 300646 w 300649"/>
                <a:gd name="connsiteY0-2" fmla="*/ 122801 h 1534933"/>
                <a:gd name="connsiteX1-3" fmla="*/ 300646 w 300649"/>
                <a:gd name="connsiteY1-4" fmla="*/ 123454 h 1534933"/>
                <a:gd name="connsiteX2-5" fmla="*/ 43458 w 300649"/>
                <a:gd name="connsiteY2-6" fmla="*/ 316128 h 1534933"/>
                <a:gd name="connsiteX3-7" fmla="*/ 43458 w 300649"/>
                <a:gd name="connsiteY3-8" fmla="*/ 316129 h 1534933"/>
                <a:gd name="connsiteX4-9" fmla="*/ 300648 w 300649"/>
                <a:gd name="connsiteY4-10" fmla="*/ 123454 h 1534933"/>
                <a:gd name="connsiteX5-11" fmla="*/ 300649 w 300649"/>
                <a:gd name="connsiteY5-12" fmla="*/ 1534933 h 1534933"/>
                <a:gd name="connsiteX6-13" fmla="*/ 3262 w 300649"/>
                <a:gd name="connsiteY6-14" fmla="*/ 1422530 h 1534933"/>
                <a:gd name="connsiteX7-15" fmla="*/ 2 w 300649"/>
                <a:gd name="connsiteY7-16" fmla="*/ 32992 h 1534933"/>
                <a:gd name="connsiteX8-17" fmla="*/ 0 w 300649"/>
                <a:gd name="connsiteY8-18" fmla="*/ 32980 h 1534933"/>
                <a:gd name="connsiteX9-19" fmla="*/ 0 w 300649"/>
                <a:gd name="connsiteY9-20" fmla="*/ 0 h 1534933"/>
                <a:gd name="connsiteX10" fmla="*/ 300646 w 300649"/>
                <a:gd name="connsiteY10" fmla="*/ 122801 h 15349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" y="connsiteY10"/>
                </a:cxn>
              </a:cxnLst>
              <a:rect l="l" t="t" r="r" b="b"/>
              <a:pathLst>
                <a:path w="300649" h="1534933">
                  <a:moveTo>
                    <a:pt x="300646" y="122801"/>
                  </a:moveTo>
                  <a:lnTo>
                    <a:pt x="300646" y="123454"/>
                  </a:lnTo>
                  <a:lnTo>
                    <a:pt x="43458" y="316128"/>
                  </a:lnTo>
                  <a:lnTo>
                    <a:pt x="43458" y="316129"/>
                  </a:lnTo>
                  <a:lnTo>
                    <a:pt x="300648" y="123454"/>
                  </a:lnTo>
                  <a:cubicBezTo>
                    <a:pt x="300648" y="593947"/>
                    <a:pt x="300649" y="1064440"/>
                    <a:pt x="300649" y="1534933"/>
                  </a:cubicBezTo>
                  <a:lnTo>
                    <a:pt x="3262" y="1422530"/>
                  </a:lnTo>
                  <a:cubicBezTo>
                    <a:pt x="2175" y="959351"/>
                    <a:pt x="1089" y="496171"/>
                    <a:pt x="2" y="32992"/>
                  </a:cubicBezTo>
                  <a:cubicBezTo>
                    <a:pt x="1" y="32988"/>
                    <a:pt x="1" y="32984"/>
                    <a:pt x="0" y="32980"/>
                  </a:cubicBezTo>
                  <a:lnTo>
                    <a:pt x="0" y="0"/>
                  </a:lnTo>
                  <a:lnTo>
                    <a:pt x="300646" y="1228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9DA1"/>
                </a:gs>
                <a:gs pos="100000">
                  <a:srgbClr val="E43480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950710" y="2690495"/>
            <a:ext cx="830580" cy="948055"/>
            <a:chOff x="4689801" y="2480199"/>
            <a:chExt cx="1175888" cy="1341631"/>
          </a:xfrm>
        </p:grpSpPr>
        <p:grpSp>
          <p:nvGrpSpPr>
            <p:cNvPr id="44" name="组合 43"/>
            <p:cNvGrpSpPr/>
            <p:nvPr/>
          </p:nvGrpSpPr>
          <p:grpSpPr>
            <a:xfrm>
              <a:off x="4689801" y="2480199"/>
              <a:ext cx="734970" cy="1341631"/>
              <a:chOff x="4689801" y="2480199"/>
              <a:chExt cx="734970" cy="1341631"/>
            </a:xfrm>
          </p:grpSpPr>
          <p:sp>
            <p:nvSpPr>
              <p:cNvPr id="46" name="矩形 45"/>
              <p:cNvSpPr/>
              <p:nvPr/>
            </p:nvSpPr>
            <p:spPr>
              <a:xfrm rot="8808894" flipH="1" flipV="1">
                <a:off x="5124125" y="2480199"/>
                <a:ext cx="300646" cy="1341631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689801" y="2507328"/>
                <a:ext cx="337043" cy="1266386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 flipV="1">
              <a:off x="5528646" y="2507328"/>
              <a:ext cx="337043" cy="1266386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76420" y="2725420"/>
            <a:ext cx="829945" cy="894715"/>
            <a:chOff x="4689801" y="2507328"/>
            <a:chExt cx="1175888" cy="1266386"/>
          </a:xfrm>
        </p:grpSpPr>
        <p:grpSp>
          <p:nvGrpSpPr>
            <p:cNvPr id="18" name="组合 17"/>
            <p:cNvGrpSpPr/>
            <p:nvPr/>
          </p:nvGrpSpPr>
          <p:grpSpPr>
            <a:xfrm>
              <a:off x="4689801" y="2507328"/>
              <a:ext cx="1001362" cy="1266386"/>
              <a:chOff x="4689801" y="2507328"/>
              <a:chExt cx="1001362" cy="1266386"/>
            </a:xfrm>
          </p:grpSpPr>
          <p:sp>
            <p:nvSpPr>
              <p:cNvPr id="19" name="矩形 18"/>
              <p:cNvSpPr/>
              <p:nvPr/>
            </p:nvSpPr>
            <p:spPr>
              <a:xfrm rot="5400000" flipH="1" flipV="1">
                <a:off x="5088152" y="2698168"/>
                <a:ext cx="300518" cy="905503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689801" y="2507328"/>
                <a:ext cx="337043" cy="1266386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 flipV="1">
              <a:off x="5528646" y="2507328"/>
              <a:ext cx="337043" cy="1266386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00695" y="2694305"/>
            <a:ext cx="777240" cy="894715"/>
            <a:chOff x="4391915" y="2507328"/>
            <a:chExt cx="1100730" cy="1266386"/>
          </a:xfrm>
        </p:grpSpPr>
        <p:sp>
          <p:nvSpPr>
            <p:cNvPr id="26" name="矩形 25"/>
            <p:cNvSpPr/>
            <p:nvPr/>
          </p:nvSpPr>
          <p:spPr>
            <a:xfrm rot="2940000" flipV="1">
              <a:off x="4783685" y="2383172"/>
              <a:ext cx="336931" cy="1024832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91915" y="2507328"/>
              <a:ext cx="1100730" cy="1266386"/>
              <a:chOff x="4391915" y="2507328"/>
              <a:chExt cx="1100730" cy="1266386"/>
            </a:xfrm>
          </p:grpSpPr>
          <p:sp>
            <p:nvSpPr>
              <p:cNvPr id="24" name="矩形 23"/>
              <p:cNvSpPr/>
              <p:nvPr/>
            </p:nvSpPr>
            <p:spPr>
              <a:xfrm rot="7008894" flipH="1" flipV="1">
                <a:off x="4881518" y="2972363"/>
                <a:ext cx="300518" cy="921735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391915" y="2507328"/>
                <a:ext cx="337043" cy="1266386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8" name="图片 47" descr="5c3111358fcc4f5d2346771f4dd91a0f"/>
          <p:cNvPicPr>
            <a:picLocks noChangeAspect="1"/>
          </p:cNvPicPr>
          <p:nvPr/>
        </p:nvPicPr>
        <p:blipFill>
          <a:blip r:embed="rId3"/>
          <a:srcRect l="13382" r="-13382" b="35301"/>
          <a:stretch>
            <a:fillRect/>
          </a:stretch>
        </p:blipFill>
        <p:spPr>
          <a:xfrm rot="16200000">
            <a:off x="8162017" y="2838725"/>
            <a:ext cx="4896485" cy="3168000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4524178" y="4315357"/>
            <a:ext cx="553917" cy="872490"/>
            <a:chOff x="4467300" y="2538640"/>
            <a:chExt cx="784804" cy="1234928"/>
          </a:xfrm>
        </p:grpSpPr>
        <p:sp>
          <p:nvSpPr>
            <p:cNvPr id="54" name="矩形 53"/>
            <p:cNvSpPr/>
            <p:nvPr/>
          </p:nvSpPr>
          <p:spPr>
            <a:xfrm rot="8460000" flipV="1">
              <a:off x="4467300" y="2538640"/>
              <a:ext cx="337382" cy="557246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9801" y="2548528"/>
              <a:ext cx="562303" cy="1225040"/>
              <a:chOff x="4689801" y="2548528"/>
              <a:chExt cx="562303" cy="1225040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4689801" y="2867594"/>
                <a:ext cx="337382" cy="905974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2340000" flipH="1" flipV="1">
                <a:off x="4951609" y="2548528"/>
                <a:ext cx="300495" cy="602185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441315" y="4284466"/>
            <a:ext cx="830580" cy="894884"/>
            <a:chOff x="4689801" y="2507328"/>
            <a:chExt cx="1175888" cy="1266386"/>
          </a:xfrm>
        </p:grpSpPr>
        <p:grpSp>
          <p:nvGrpSpPr>
            <p:cNvPr id="62" name="组合 61"/>
            <p:cNvGrpSpPr/>
            <p:nvPr/>
          </p:nvGrpSpPr>
          <p:grpSpPr>
            <a:xfrm>
              <a:off x="4689801" y="2507328"/>
              <a:ext cx="1077747" cy="1266386"/>
              <a:chOff x="4689801" y="2507328"/>
              <a:chExt cx="1077747" cy="1266386"/>
            </a:xfrm>
          </p:grpSpPr>
          <p:sp>
            <p:nvSpPr>
              <p:cNvPr id="63" name="矩形 62"/>
              <p:cNvSpPr/>
              <p:nvPr/>
            </p:nvSpPr>
            <p:spPr>
              <a:xfrm rot="5400000" flipH="1" flipV="1">
                <a:off x="5155395" y="2195312"/>
                <a:ext cx="300137" cy="924169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4689801" y="2507328"/>
                <a:ext cx="337043" cy="1266386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/>
            <p:cNvSpPr/>
            <p:nvPr/>
          </p:nvSpPr>
          <p:spPr>
            <a:xfrm flipV="1">
              <a:off x="5528646" y="2507328"/>
              <a:ext cx="337043" cy="1266386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735339" y="4293356"/>
            <a:ext cx="830686" cy="894884"/>
            <a:chOff x="4689651" y="2507328"/>
            <a:chExt cx="1176038" cy="1266386"/>
          </a:xfrm>
        </p:grpSpPr>
        <p:grpSp>
          <p:nvGrpSpPr>
            <p:cNvPr id="77" name="组合 76"/>
            <p:cNvGrpSpPr/>
            <p:nvPr/>
          </p:nvGrpSpPr>
          <p:grpSpPr>
            <a:xfrm>
              <a:off x="4689651" y="2507328"/>
              <a:ext cx="1134534" cy="1266386"/>
              <a:chOff x="4689651" y="2507328"/>
              <a:chExt cx="1134534" cy="1266386"/>
            </a:xfrm>
          </p:grpSpPr>
          <p:sp>
            <p:nvSpPr>
              <p:cNvPr id="79" name="矩形 78"/>
              <p:cNvSpPr/>
              <p:nvPr/>
            </p:nvSpPr>
            <p:spPr>
              <a:xfrm rot="5400000" flipH="1" flipV="1">
                <a:off x="5106849" y="3056139"/>
                <a:ext cx="300137" cy="1134534"/>
              </a:xfrm>
              <a:prstGeom prst="rect">
                <a:avLst/>
              </a:prstGeom>
              <a:gradFill flip="none" rotWithShape="1">
                <a:gsLst>
                  <a:gs pos="0">
                    <a:srgbClr val="E9ABAD"/>
                  </a:gs>
                  <a:gs pos="100000">
                    <a:srgbClr val="F78A8C"/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4689801" y="2507328"/>
                <a:ext cx="337043" cy="1266386"/>
              </a:xfrm>
              <a:prstGeom prst="rect">
                <a:avLst/>
              </a:prstGeom>
              <a:gradFill flip="none" rotWithShape="1">
                <a:gsLst>
                  <a:gs pos="0">
                    <a:srgbClr val="C84C9F"/>
                  </a:gs>
                  <a:gs pos="71000">
                    <a:srgbClr val="F88B8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矩形 81"/>
            <p:cNvSpPr/>
            <p:nvPr/>
          </p:nvSpPr>
          <p:spPr>
            <a:xfrm flipV="1">
              <a:off x="5528646" y="2507328"/>
              <a:ext cx="337043" cy="1266386"/>
            </a:xfrm>
            <a:prstGeom prst="rect">
              <a:avLst/>
            </a:prstGeom>
            <a:gradFill flip="none" rotWithShape="1">
              <a:gsLst>
                <a:gs pos="0">
                  <a:srgbClr val="E52E86"/>
                </a:gs>
                <a:gs pos="100000">
                  <a:srgbClr val="ECAEA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93"/>
          <p:cNvSpPr/>
          <p:nvPr/>
        </p:nvSpPr>
        <p:spPr>
          <a:xfrm rot="14045948">
            <a:off x="1503070" y="1731947"/>
            <a:ext cx="4449563" cy="3296382"/>
          </a:xfrm>
          <a:custGeom>
            <a:avLst/>
            <a:gdLst>
              <a:gd name="connsiteX0" fmla="*/ 1722207 w 5105488"/>
              <a:gd name="connsiteY0" fmla="*/ 21520 h 3782309"/>
              <a:gd name="connsiteX1" fmla="*/ 5105487 w 5105488"/>
              <a:gd name="connsiteY1" fmla="*/ 2017960 h 3782309"/>
              <a:gd name="connsiteX2" fmla="*/ 1737447 w 5105488"/>
              <a:gd name="connsiteY2" fmla="*/ 3770560 h 3782309"/>
              <a:gd name="connsiteX3" fmla="*/ 87 w 5105488"/>
              <a:gd name="connsiteY3" fmla="*/ 1134040 h 3782309"/>
              <a:gd name="connsiteX4" fmla="*/ 1722207 w 5105488"/>
              <a:gd name="connsiteY4" fmla="*/ 21520 h 3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 flip="none" rotWithShape="1">
            <a:gsLst>
              <a:gs pos="0">
                <a:srgbClr val="E9ABAD"/>
              </a:gs>
              <a:gs pos="63000">
                <a:srgbClr val="EE708C"/>
              </a:gs>
            </a:gsLst>
            <a:lin ang="189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5" name="任意多边形: 形状 94"/>
          <p:cNvSpPr/>
          <p:nvPr/>
        </p:nvSpPr>
        <p:spPr>
          <a:xfrm rot="8286050">
            <a:off x="1071977" y="2216268"/>
            <a:ext cx="2845521" cy="2104493"/>
          </a:xfrm>
          <a:custGeom>
            <a:avLst/>
            <a:gdLst>
              <a:gd name="connsiteX0" fmla="*/ 203989 w 5501899"/>
              <a:gd name="connsiteY0" fmla="*/ 2575574 h 4069103"/>
              <a:gd name="connsiteX1" fmla="*/ 1910869 w 5501899"/>
              <a:gd name="connsiteY1" fmla="*/ 1722134 h 4069103"/>
              <a:gd name="connsiteX2" fmla="*/ 3572029 w 5501899"/>
              <a:gd name="connsiteY2" fmla="*/ 14 h 4069103"/>
              <a:gd name="connsiteX3" fmla="*/ 5294149 w 5501899"/>
              <a:gd name="connsiteY3" fmla="*/ 1752614 h 4069103"/>
              <a:gd name="connsiteX4" fmla="*/ 5278909 w 5501899"/>
              <a:gd name="connsiteY4" fmla="*/ 3459494 h 4069103"/>
              <a:gd name="connsiteX5" fmla="*/ 3556789 w 5501899"/>
              <a:gd name="connsiteY5" fmla="*/ 4069094 h 4069103"/>
              <a:gd name="connsiteX6" fmla="*/ 1880389 w 5501899"/>
              <a:gd name="connsiteY6" fmla="*/ 3474734 h 4069103"/>
              <a:gd name="connsiteX7" fmla="*/ 219229 w 5501899"/>
              <a:gd name="connsiteY7" fmla="*/ 3459494 h 4069103"/>
              <a:gd name="connsiteX8" fmla="*/ 203989 w 5501899"/>
              <a:gd name="connsiteY8" fmla="*/ 2575574 h 406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 flip="none" rotWithShape="1">
            <a:gsLst>
              <a:gs pos="25000">
                <a:srgbClr val="ECAEA0"/>
              </a:gs>
              <a:gs pos="93000">
                <a:srgbClr val="E52E86"/>
              </a:gs>
            </a:gsLst>
            <a:lin ang="81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6" name="任意多边形: 形状 95"/>
          <p:cNvSpPr/>
          <p:nvPr/>
        </p:nvSpPr>
        <p:spPr>
          <a:xfrm rot="3013034">
            <a:off x="4404135" y="4408694"/>
            <a:ext cx="1104740" cy="948719"/>
          </a:xfrm>
          <a:custGeom>
            <a:avLst/>
            <a:gdLst>
              <a:gd name="connsiteX0" fmla="*/ 1743408 w 5141928"/>
              <a:gd name="connsiteY0" fmla="*/ 1737379 h 4415739"/>
              <a:gd name="connsiteX1" fmla="*/ 3419808 w 5141928"/>
              <a:gd name="connsiteY1" fmla="*/ 19 h 4415739"/>
              <a:gd name="connsiteX2" fmla="*/ 5141928 w 5141928"/>
              <a:gd name="connsiteY2" fmla="*/ 1706899 h 4415739"/>
              <a:gd name="connsiteX3" fmla="*/ 3419808 w 5141928"/>
              <a:gd name="connsiteY3" fmla="*/ 4343419 h 4415739"/>
              <a:gd name="connsiteX4" fmla="*/ 36528 w 5141928"/>
              <a:gd name="connsiteY4" fmla="*/ 3505219 h 4415739"/>
              <a:gd name="connsiteX5" fmla="*/ 1743408 w 5141928"/>
              <a:gd name="connsiteY5" fmla="*/ 1737379 h 441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 flip="none" rotWithShape="1">
            <a:gsLst>
              <a:gs pos="100000">
                <a:srgbClr val="FDB597"/>
              </a:gs>
              <a:gs pos="3000">
                <a:srgbClr val="AABCD1"/>
              </a:gs>
            </a:gsLst>
            <a:lin ang="18900000" scaled="1"/>
            <a:tileRect/>
          </a:gradFill>
          <a:ln>
            <a:noFill/>
          </a:ln>
          <a:effectLst>
            <a:outerShdw blurRad="647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7" name="椭圆 19"/>
          <p:cNvSpPr/>
          <p:nvPr/>
        </p:nvSpPr>
        <p:spPr>
          <a:xfrm rot="21043252">
            <a:off x="1687063" y="3131027"/>
            <a:ext cx="751155" cy="762000"/>
          </a:xfrm>
          <a:custGeom>
            <a:avLst/>
            <a:gdLst>
              <a:gd name="T0" fmla="*/ 375 w 500"/>
              <a:gd name="T1" fmla="*/ 188 h 508"/>
              <a:gd name="T2" fmla="*/ 188 w 500"/>
              <a:gd name="T3" fmla="*/ 0 h 508"/>
              <a:gd name="T4" fmla="*/ 0 w 500"/>
              <a:gd name="T5" fmla="*/ 188 h 508"/>
              <a:gd name="T6" fmla="*/ 188 w 500"/>
              <a:gd name="T7" fmla="*/ 375 h 508"/>
              <a:gd name="T8" fmla="*/ 375 w 500"/>
              <a:gd name="T9" fmla="*/ 188 h 508"/>
              <a:gd name="T10" fmla="*/ 188 w 500"/>
              <a:gd name="T11" fmla="*/ 328 h 508"/>
              <a:gd name="T12" fmla="*/ 47 w 500"/>
              <a:gd name="T13" fmla="*/ 188 h 508"/>
              <a:gd name="T14" fmla="*/ 188 w 500"/>
              <a:gd name="T15" fmla="*/ 47 h 508"/>
              <a:gd name="T16" fmla="*/ 328 w 500"/>
              <a:gd name="T17" fmla="*/ 188 h 508"/>
              <a:gd name="T18" fmla="*/ 188 w 500"/>
              <a:gd name="T19" fmla="*/ 328 h 508"/>
              <a:gd name="T20" fmla="*/ 500 w 500"/>
              <a:gd name="T21" fmla="*/ 466 h 508"/>
              <a:gd name="T22" fmla="*/ 458 w 500"/>
              <a:gd name="T23" fmla="*/ 508 h 508"/>
              <a:gd name="T24" fmla="*/ 314 w 500"/>
              <a:gd name="T25" fmla="*/ 364 h 508"/>
              <a:gd name="T26" fmla="*/ 356 w 500"/>
              <a:gd name="T27" fmla="*/ 322 h 508"/>
              <a:gd name="T28" fmla="*/ 500 w 500"/>
              <a:gd name="T29" fmla="*/ 466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0" h="508">
                <a:moveTo>
                  <a:pt x="375" y="188"/>
                </a:move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8"/>
                </a:cubicBezTo>
                <a:cubicBezTo>
                  <a:pt x="0" y="291"/>
                  <a:pt x="84" y="375"/>
                  <a:pt x="188" y="375"/>
                </a:cubicBezTo>
                <a:cubicBezTo>
                  <a:pt x="291" y="375"/>
                  <a:pt x="375" y="291"/>
                  <a:pt x="375" y="188"/>
                </a:cubicBezTo>
                <a:close/>
                <a:moveTo>
                  <a:pt x="188" y="328"/>
                </a:moveTo>
                <a:cubicBezTo>
                  <a:pt x="110" y="328"/>
                  <a:pt x="47" y="265"/>
                  <a:pt x="47" y="188"/>
                </a:cubicBezTo>
                <a:cubicBezTo>
                  <a:pt x="47" y="110"/>
                  <a:pt x="110" y="47"/>
                  <a:pt x="188" y="47"/>
                </a:cubicBezTo>
                <a:cubicBezTo>
                  <a:pt x="265" y="47"/>
                  <a:pt x="328" y="110"/>
                  <a:pt x="328" y="188"/>
                </a:cubicBezTo>
                <a:cubicBezTo>
                  <a:pt x="328" y="265"/>
                  <a:pt x="265" y="328"/>
                  <a:pt x="188" y="328"/>
                </a:cubicBezTo>
                <a:close/>
                <a:moveTo>
                  <a:pt x="500" y="466"/>
                </a:moveTo>
                <a:lnTo>
                  <a:pt x="458" y="508"/>
                </a:lnTo>
                <a:lnTo>
                  <a:pt x="314" y="364"/>
                </a:lnTo>
                <a:lnTo>
                  <a:pt x="356" y="322"/>
                </a:lnTo>
                <a:lnTo>
                  <a:pt x="500" y="4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8" name="文本框 20"/>
          <p:cNvSpPr txBox="1"/>
          <p:nvPr/>
        </p:nvSpPr>
        <p:spPr>
          <a:xfrm flipH="1">
            <a:off x="2549800" y="2249112"/>
            <a:ext cx="240687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目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7028932" y="1389288"/>
            <a:ext cx="373076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核心团队</a:t>
            </a:r>
            <a:r>
              <a:rPr lang="en-US" altLang="zh-CN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我们是谁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7028932" y="2340232"/>
            <a:ext cx="373076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  <a:r>
              <a:rPr lang="en-US" altLang="zh-CN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要做什么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028932" y="3291176"/>
            <a:ext cx="373076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产品运营</a:t>
            </a:r>
            <a:r>
              <a:rPr lang="en-US" altLang="zh-CN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要怎样做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7028932" y="4242120"/>
            <a:ext cx="46214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融资计划</a:t>
            </a:r>
            <a:r>
              <a:rPr lang="en-US" altLang="zh-CN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1600" spc="3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钱花在哪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321025" y="1328117"/>
            <a:ext cx="9240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</a:rPr>
              <a:t>01.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321025" y="2279956"/>
            <a:ext cx="9240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</a:rPr>
              <a:t>02.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6321025" y="3231795"/>
            <a:ext cx="9240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</a:rPr>
              <a:t>03.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6321025" y="4163473"/>
            <a:ext cx="9240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</a:rPr>
              <a:t>04.</a:t>
            </a:r>
          </a:p>
        </p:txBody>
      </p:sp>
      <p:sp>
        <p:nvSpPr>
          <p:cNvPr id="116" name="矩形 115"/>
          <p:cNvSpPr/>
          <p:nvPr/>
        </p:nvSpPr>
        <p:spPr>
          <a:xfrm>
            <a:off x="3666675" y="3293824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96" grpId="0" bldLvl="0" animBg="1"/>
      <p:bldP spid="97" grpId="0" animBg="1"/>
      <p:bldP spid="98" grpId="0"/>
      <p:bldP spid="101" grpId="0"/>
      <p:bldP spid="104" grpId="0"/>
      <p:bldP spid="107" grpId="0"/>
      <p:bldP spid="110" grpId="0"/>
      <p:bldP spid="111" grpId="0"/>
      <p:bldP spid="112" grpId="0"/>
      <p:bldP spid="113" grpId="0"/>
      <p:bldP spid="114" grpId="0"/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038986" y="147485"/>
            <a:ext cx="811529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44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E9ABAD"/>
                </a:solidFill>
              </a:rPr>
              <a:t>01</a:t>
            </a:r>
          </a:p>
        </p:txBody>
      </p:sp>
      <p:sp>
        <p:nvSpPr>
          <p:cNvPr id="38" name="矩形 37"/>
          <p:cNvSpPr/>
          <p:nvPr/>
        </p:nvSpPr>
        <p:spPr>
          <a:xfrm>
            <a:off x="2844800" y="3917691"/>
            <a:ext cx="6502400" cy="756000"/>
          </a:xfrm>
          <a:prstGeom prst="rect">
            <a:avLst/>
          </a:prstGeom>
          <a:solidFill>
            <a:srgbClr val="AAB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044657" y="403094"/>
            <a:ext cx="1484640" cy="1728796"/>
            <a:chOff x="3044657" y="991564"/>
            <a:chExt cx="1484640" cy="1728796"/>
          </a:xfrm>
        </p:grpSpPr>
        <p:sp>
          <p:nvSpPr>
            <p:cNvPr id="29" name="任意多边形: 形状 28"/>
            <p:cNvSpPr/>
            <p:nvPr/>
          </p:nvSpPr>
          <p:spPr>
            <a:xfrm rot="3595803">
              <a:off x="2922579" y="1113642"/>
              <a:ext cx="1728796" cy="1484640"/>
            </a:xfrm>
            <a:custGeom>
              <a:avLst/>
              <a:gdLst>
                <a:gd name="connsiteX0" fmla="*/ 1743408 w 5141928"/>
                <a:gd name="connsiteY0" fmla="*/ 1737379 h 4415739"/>
                <a:gd name="connsiteX1" fmla="*/ 3419808 w 5141928"/>
                <a:gd name="connsiteY1" fmla="*/ 19 h 4415739"/>
                <a:gd name="connsiteX2" fmla="*/ 5141928 w 5141928"/>
                <a:gd name="connsiteY2" fmla="*/ 1706899 h 4415739"/>
                <a:gd name="connsiteX3" fmla="*/ 3419808 w 5141928"/>
                <a:gd name="connsiteY3" fmla="*/ 4343419 h 4415739"/>
                <a:gd name="connsiteX4" fmla="*/ 36528 w 5141928"/>
                <a:gd name="connsiteY4" fmla="*/ 3505219 h 4415739"/>
                <a:gd name="connsiteX5" fmla="*/ 1743408 w 5141928"/>
                <a:gd name="connsiteY5" fmla="*/ 1737379 h 441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AABCD1"/>
                </a:gs>
                <a:gs pos="93000">
                  <a:srgbClr val="F78A8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252917" y="1745605"/>
              <a:ext cx="1150808" cy="584775"/>
            </a:xfrm>
            <a:prstGeom prst="rect">
              <a:avLst/>
            </a:prstGeom>
            <a:noFill/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3200" b="1" dirty="0"/>
                <a:t>PART</a:t>
              </a:r>
              <a:endParaRPr lang="zh-CN" altLang="en-US" sz="3200" b="1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4639512" y="4746406"/>
            <a:ext cx="2912977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pc="300" dirty="0">
                <a:solidFill>
                  <a:schemeClr val="accent6"/>
                </a:solidFill>
                <a:latin typeface="Century Gothic" panose="020B0502020202020204" pitchFamily="34" charset="0"/>
              </a:rPr>
              <a:t>COMPANY PROFILE</a:t>
            </a:r>
          </a:p>
        </p:txBody>
      </p:sp>
      <p:sp>
        <p:nvSpPr>
          <p:cNvPr id="33" name="矩形 32"/>
          <p:cNvSpPr/>
          <p:nvPr/>
        </p:nvSpPr>
        <p:spPr>
          <a:xfrm>
            <a:off x="4618673" y="3880226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核心团队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bldLvl="0" animBg="1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团队介绍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TEAM INTRODUCTION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E7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01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10" name="任意多边形: 形状 9"/>
          <p:cNvSpPr/>
          <p:nvPr/>
        </p:nvSpPr>
        <p:spPr>
          <a:xfrm rot="16200000">
            <a:off x="4158317" y="1376233"/>
            <a:ext cx="2110850" cy="1994684"/>
          </a:xfrm>
          <a:custGeom>
            <a:avLst/>
            <a:gdLst>
              <a:gd name="connsiteX0" fmla="*/ 6552162 w 8033654"/>
              <a:gd name="connsiteY0" fmla="*/ 494730 h 7031915"/>
              <a:gd name="connsiteX1" fmla="*/ 6555365 w 8033654"/>
              <a:gd name="connsiteY1" fmla="*/ 531027 h 7031915"/>
              <a:gd name="connsiteX2" fmla="*/ 6556798 w 8033654"/>
              <a:gd name="connsiteY2" fmla="*/ 533489 h 7031915"/>
              <a:gd name="connsiteX3" fmla="*/ 6555247 w 8033654"/>
              <a:gd name="connsiteY3" fmla="*/ 510071 h 7031915"/>
              <a:gd name="connsiteX4" fmla="*/ 6529086 w 8033654"/>
              <a:gd name="connsiteY4" fmla="*/ 402424 h 7031915"/>
              <a:gd name="connsiteX5" fmla="*/ 6546753 w 8033654"/>
              <a:gd name="connsiteY5" fmla="*/ 467828 h 7031915"/>
              <a:gd name="connsiteX6" fmla="*/ 6540064 w 8033654"/>
              <a:gd name="connsiteY6" fmla="*/ 434562 h 7031915"/>
              <a:gd name="connsiteX7" fmla="*/ 6482461 w 8033654"/>
              <a:gd name="connsiteY7" fmla="*/ 295697 h 7031915"/>
              <a:gd name="connsiteX8" fmla="*/ 6520430 w 8033654"/>
              <a:gd name="connsiteY8" fmla="*/ 377086 h 7031915"/>
              <a:gd name="connsiteX9" fmla="*/ 6515577 w 8033654"/>
              <a:gd name="connsiteY9" fmla="*/ 362878 h 7031915"/>
              <a:gd name="connsiteX10" fmla="*/ 2058287 w 8033654"/>
              <a:gd name="connsiteY10" fmla="*/ 0 h 7031915"/>
              <a:gd name="connsiteX11" fmla="*/ 2058326 w 8033654"/>
              <a:gd name="connsiteY11" fmla="*/ 0 h 7031915"/>
              <a:gd name="connsiteX12" fmla="*/ 5971699 w 8033654"/>
              <a:gd name="connsiteY12" fmla="*/ 0 h 7031915"/>
              <a:gd name="connsiteX13" fmla="*/ 5971700 w 8033654"/>
              <a:gd name="connsiteY13" fmla="*/ 0 h 7031915"/>
              <a:gd name="connsiteX14" fmla="*/ 5971740 w 8033654"/>
              <a:gd name="connsiteY14" fmla="*/ 0 h 7031915"/>
              <a:gd name="connsiteX15" fmla="*/ 6090371 w 8033654"/>
              <a:gd name="connsiteY15" fmla="*/ 11959 h 7031915"/>
              <a:gd name="connsiteX16" fmla="*/ 6357004 w 8033654"/>
              <a:gd name="connsiteY16" fmla="*/ 143562 h 7031915"/>
              <a:gd name="connsiteX17" fmla="*/ 6421756 w 8033654"/>
              <a:gd name="connsiteY17" fmla="*/ 209878 h 7031915"/>
              <a:gd name="connsiteX18" fmla="*/ 6426018 w 8033654"/>
              <a:gd name="connsiteY18" fmla="*/ 214243 h 7031915"/>
              <a:gd name="connsiteX19" fmla="*/ 6463356 w 8033654"/>
              <a:gd name="connsiteY19" fmla="*/ 268125 h 7031915"/>
              <a:gd name="connsiteX20" fmla="*/ 6480094 w 8033654"/>
              <a:gd name="connsiteY20" fmla="*/ 292278 h 7031915"/>
              <a:gd name="connsiteX21" fmla="*/ 6490605 w 8033654"/>
              <a:gd name="connsiteY21" fmla="*/ 298322 h 7031915"/>
              <a:gd name="connsiteX22" fmla="*/ 7949332 w 8033654"/>
              <a:gd name="connsiteY22" fmla="*/ 3216682 h 7031915"/>
              <a:gd name="connsiteX23" fmla="*/ 7992299 w 8033654"/>
              <a:gd name="connsiteY23" fmla="*/ 3302616 h 7031915"/>
              <a:gd name="connsiteX24" fmla="*/ 8021693 w 8033654"/>
              <a:gd name="connsiteY24" fmla="*/ 3397306 h 7031915"/>
              <a:gd name="connsiteX25" fmla="*/ 8033654 w 8033654"/>
              <a:gd name="connsiteY25" fmla="*/ 3515957 h 7031915"/>
              <a:gd name="connsiteX26" fmla="*/ 8021693 w 8033654"/>
              <a:gd name="connsiteY26" fmla="*/ 3634608 h 7031915"/>
              <a:gd name="connsiteX27" fmla="*/ 7992299 w 8033654"/>
              <a:gd name="connsiteY27" fmla="*/ 3729298 h 7031915"/>
              <a:gd name="connsiteX28" fmla="*/ 7949332 w 8033654"/>
              <a:gd name="connsiteY28" fmla="*/ 3815232 h 7031915"/>
              <a:gd name="connsiteX29" fmla="*/ 6535055 w 8033654"/>
              <a:gd name="connsiteY29" fmla="*/ 6638796 h 7031915"/>
              <a:gd name="connsiteX30" fmla="*/ 6524461 w 8033654"/>
              <a:gd name="connsiteY30" fmla="*/ 6646190 h 7031915"/>
              <a:gd name="connsiteX31" fmla="*/ 6482456 w 8033654"/>
              <a:gd name="connsiteY31" fmla="*/ 6736229 h 7031915"/>
              <a:gd name="connsiteX32" fmla="*/ 6090371 w 8033654"/>
              <a:gd name="connsiteY32" fmla="*/ 7019956 h 7031915"/>
              <a:gd name="connsiteX33" fmla="*/ 5971740 w 8033654"/>
              <a:gd name="connsiteY33" fmla="*/ 7031915 h 7031915"/>
              <a:gd name="connsiteX34" fmla="*/ 5971700 w 8033654"/>
              <a:gd name="connsiteY34" fmla="*/ 7031915 h 7031915"/>
              <a:gd name="connsiteX35" fmla="*/ 2058326 w 8033654"/>
              <a:gd name="connsiteY35" fmla="*/ 7031915 h 7031915"/>
              <a:gd name="connsiteX36" fmla="*/ 2176958 w 8033654"/>
              <a:gd name="connsiteY36" fmla="*/ 7019956 h 7031915"/>
              <a:gd name="connsiteX37" fmla="*/ 2363588 w 8033654"/>
              <a:gd name="connsiteY37" fmla="*/ 6946684 h 7031915"/>
              <a:gd name="connsiteX38" fmla="*/ 2418335 w 8033654"/>
              <a:gd name="connsiteY38" fmla="*/ 6906767 h 7031915"/>
              <a:gd name="connsiteX39" fmla="*/ 2418334 w 8033654"/>
              <a:gd name="connsiteY39" fmla="*/ 6906767 h 7031915"/>
              <a:gd name="connsiteX40" fmla="*/ 2363588 w 8033654"/>
              <a:gd name="connsiteY40" fmla="*/ 6946684 h 7031915"/>
              <a:gd name="connsiteX41" fmla="*/ 2176957 w 8033654"/>
              <a:gd name="connsiteY41" fmla="*/ 7019956 h 7031915"/>
              <a:gd name="connsiteX42" fmla="*/ 2058326 w 8033654"/>
              <a:gd name="connsiteY42" fmla="*/ 7031915 h 7031915"/>
              <a:gd name="connsiteX43" fmla="*/ 2058286 w 8033654"/>
              <a:gd name="connsiteY43" fmla="*/ 7031915 h 7031915"/>
              <a:gd name="connsiteX44" fmla="*/ 1939655 w 8033654"/>
              <a:gd name="connsiteY44" fmla="*/ 7019956 h 7031915"/>
              <a:gd name="connsiteX45" fmla="*/ 1642007 w 8033654"/>
              <a:gd name="connsiteY45" fmla="*/ 6859480 h 7031915"/>
              <a:gd name="connsiteX46" fmla="*/ 1570173 w 8033654"/>
              <a:gd name="connsiteY46" fmla="*/ 6772417 h 7031915"/>
              <a:gd name="connsiteX47" fmla="*/ 1508795 w 8033654"/>
              <a:gd name="connsiteY47" fmla="*/ 6649661 h 7031915"/>
              <a:gd name="connsiteX48" fmla="*/ 1508794 w 8033654"/>
              <a:gd name="connsiteY48" fmla="*/ 6649657 h 7031915"/>
              <a:gd name="connsiteX49" fmla="*/ 115723 w 8033654"/>
              <a:gd name="connsiteY49" fmla="*/ 3863519 h 7031915"/>
              <a:gd name="connsiteX50" fmla="*/ 115722 w 8033654"/>
              <a:gd name="connsiteY50" fmla="*/ 3863518 h 7031915"/>
              <a:gd name="connsiteX51" fmla="*/ 29470 w 8033654"/>
              <a:gd name="connsiteY51" fmla="*/ 3691014 h 7031915"/>
              <a:gd name="connsiteX52" fmla="*/ 11962 w 8033654"/>
              <a:gd name="connsiteY52" fmla="*/ 3634608 h 7031915"/>
              <a:gd name="connsiteX53" fmla="*/ 0 w 8033654"/>
              <a:gd name="connsiteY53" fmla="*/ 3515957 h 7031915"/>
              <a:gd name="connsiteX54" fmla="*/ 11962 w 8033654"/>
              <a:gd name="connsiteY54" fmla="*/ 3397306 h 7031915"/>
              <a:gd name="connsiteX55" fmla="*/ 29470 w 8033654"/>
              <a:gd name="connsiteY55" fmla="*/ 3340901 h 7031915"/>
              <a:gd name="connsiteX56" fmla="*/ 115722 w 8033654"/>
              <a:gd name="connsiteY56" fmla="*/ 3168396 h 7031915"/>
              <a:gd name="connsiteX57" fmla="*/ 115723 w 8033654"/>
              <a:gd name="connsiteY57" fmla="*/ 3168396 h 7031915"/>
              <a:gd name="connsiteX58" fmla="*/ 1508796 w 8033654"/>
              <a:gd name="connsiteY58" fmla="*/ 382255 h 7031915"/>
              <a:gd name="connsiteX59" fmla="*/ 1570174 w 8033654"/>
              <a:gd name="connsiteY59" fmla="*/ 259499 h 7031915"/>
              <a:gd name="connsiteX60" fmla="*/ 1642008 w 8033654"/>
              <a:gd name="connsiteY60" fmla="*/ 172435 h 7031915"/>
              <a:gd name="connsiteX61" fmla="*/ 1939656 w 8033654"/>
              <a:gd name="connsiteY61" fmla="*/ 11959 h 7031915"/>
              <a:gd name="connsiteX0-1" fmla="*/ 6552162 w 8033654"/>
              <a:gd name="connsiteY0-2" fmla="*/ 494730 h 7031915"/>
              <a:gd name="connsiteX1-3" fmla="*/ 6555365 w 8033654"/>
              <a:gd name="connsiteY1-4" fmla="*/ 531027 h 7031915"/>
              <a:gd name="connsiteX2-5" fmla="*/ 6556798 w 8033654"/>
              <a:gd name="connsiteY2-6" fmla="*/ 533489 h 7031915"/>
              <a:gd name="connsiteX3-7" fmla="*/ 6555247 w 8033654"/>
              <a:gd name="connsiteY3-8" fmla="*/ 510071 h 7031915"/>
              <a:gd name="connsiteX4-9" fmla="*/ 6552162 w 8033654"/>
              <a:gd name="connsiteY4-10" fmla="*/ 494730 h 7031915"/>
              <a:gd name="connsiteX5-11" fmla="*/ 6529086 w 8033654"/>
              <a:gd name="connsiteY5-12" fmla="*/ 402424 h 7031915"/>
              <a:gd name="connsiteX6-13" fmla="*/ 6546753 w 8033654"/>
              <a:gd name="connsiteY6-14" fmla="*/ 467828 h 7031915"/>
              <a:gd name="connsiteX7-15" fmla="*/ 6540064 w 8033654"/>
              <a:gd name="connsiteY7-16" fmla="*/ 434562 h 7031915"/>
              <a:gd name="connsiteX8-17" fmla="*/ 6529086 w 8033654"/>
              <a:gd name="connsiteY8-18" fmla="*/ 402424 h 7031915"/>
              <a:gd name="connsiteX9-19" fmla="*/ 6482461 w 8033654"/>
              <a:gd name="connsiteY9-20" fmla="*/ 295697 h 7031915"/>
              <a:gd name="connsiteX10-21" fmla="*/ 6520430 w 8033654"/>
              <a:gd name="connsiteY10-22" fmla="*/ 377086 h 7031915"/>
              <a:gd name="connsiteX11-23" fmla="*/ 6515577 w 8033654"/>
              <a:gd name="connsiteY11-24" fmla="*/ 362878 h 7031915"/>
              <a:gd name="connsiteX12-25" fmla="*/ 6482461 w 8033654"/>
              <a:gd name="connsiteY12-26" fmla="*/ 295697 h 7031915"/>
              <a:gd name="connsiteX13-27" fmla="*/ 2058287 w 8033654"/>
              <a:gd name="connsiteY13-28" fmla="*/ 0 h 7031915"/>
              <a:gd name="connsiteX14-29" fmla="*/ 2058326 w 8033654"/>
              <a:gd name="connsiteY14-30" fmla="*/ 0 h 7031915"/>
              <a:gd name="connsiteX15-31" fmla="*/ 5971699 w 8033654"/>
              <a:gd name="connsiteY15-32" fmla="*/ 0 h 7031915"/>
              <a:gd name="connsiteX16-33" fmla="*/ 5971700 w 8033654"/>
              <a:gd name="connsiteY16-34" fmla="*/ 0 h 7031915"/>
              <a:gd name="connsiteX17-35" fmla="*/ 5971740 w 8033654"/>
              <a:gd name="connsiteY17-36" fmla="*/ 0 h 7031915"/>
              <a:gd name="connsiteX18-37" fmla="*/ 6090371 w 8033654"/>
              <a:gd name="connsiteY18-38" fmla="*/ 11959 h 7031915"/>
              <a:gd name="connsiteX19-39" fmla="*/ 6357004 w 8033654"/>
              <a:gd name="connsiteY19-40" fmla="*/ 143562 h 7031915"/>
              <a:gd name="connsiteX20-41" fmla="*/ 6421756 w 8033654"/>
              <a:gd name="connsiteY20-42" fmla="*/ 209878 h 7031915"/>
              <a:gd name="connsiteX21-43" fmla="*/ 6426018 w 8033654"/>
              <a:gd name="connsiteY21-44" fmla="*/ 214243 h 7031915"/>
              <a:gd name="connsiteX22-45" fmla="*/ 6463356 w 8033654"/>
              <a:gd name="connsiteY22-46" fmla="*/ 268125 h 7031915"/>
              <a:gd name="connsiteX23-47" fmla="*/ 6480094 w 8033654"/>
              <a:gd name="connsiteY23-48" fmla="*/ 292278 h 7031915"/>
              <a:gd name="connsiteX24-49" fmla="*/ 6490605 w 8033654"/>
              <a:gd name="connsiteY24-50" fmla="*/ 298322 h 7031915"/>
              <a:gd name="connsiteX25-51" fmla="*/ 7949332 w 8033654"/>
              <a:gd name="connsiteY25-52" fmla="*/ 3216682 h 7031915"/>
              <a:gd name="connsiteX26-53" fmla="*/ 7992299 w 8033654"/>
              <a:gd name="connsiteY26-54" fmla="*/ 3302616 h 7031915"/>
              <a:gd name="connsiteX27-55" fmla="*/ 8021693 w 8033654"/>
              <a:gd name="connsiteY27-56" fmla="*/ 3397306 h 7031915"/>
              <a:gd name="connsiteX28-57" fmla="*/ 8033654 w 8033654"/>
              <a:gd name="connsiteY28-58" fmla="*/ 3515957 h 7031915"/>
              <a:gd name="connsiteX29-59" fmla="*/ 8021693 w 8033654"/>
              <a:gd name="connsiteY29-60" fmla="*/ 3634608 h 7031915"/>
              <a:gd name="connsiteX30-61" fmla="*/ 7992299 w 8033654"/>
              <a:gd name="connsiteY30-62" fmla="*/ 3729298 h 7031915"/>
              <a:gd name="connsiteX31-63" fmla="*/ 7949332 w 8033654"/>
              <a:gd name="connsiteY31-64" fmla="*/ 3815232 h 7031915"/>
              <a:gd name="connsiteX32-65" fmla="*/ 6535055 w 8033654"/>
              <a:gd name="connsiteY32-66" fmla="*/ 6638796 h 7031915"/>
              <a:gd name="connsiteX33-67" fmla="*/ 6524461 w 8033654"/>
              <a:gd name="connsiteY33-68" fmla="*/ 6646190 h 7031915"/>
              <a:gd name="connsiteX34-69" fmla="*/ 6482456 w 8033654"/>
              <a:gd name="connsiteY34-70" fmla="*/ 6736229 h 7031915"/>
              <a:gd name="connsiteX35-71" fmla="*/ 6090371 w 8033654"/>
              <a:gd name="connsiteY35-72" fmla="*/ 7019956 h 7031915"/>
              <a:gd name="connsiteX36-73" fmla="*/ 5971740 w 8033654"/>
              <a:gd name="connsiteY36-74" fmla="*/ 7031915 h 7031915"/>
              <a:gd name="connsiteX37-75" fmla="*/ 5971700 w 8033654"/>
              <a:gd name="connsiteY37-76" fmla="*/ 7031915 h 7031915"/>
              <a:gd name="connsiteX38-77" fmla="*/ 2058326 w 8033654"/>
              <a:gd name="connsiteY38-78" fmla="*/ 7031915 h 7031915"/>
              <a:gd name="connsiteX39-79" fmla="*/ 2176958 w 8033654"/>
              <a:gd name="connsiteY39-80" fmla="*/ 7019956 h 7031915"/>
              <a:gd name="connsiteX40-81" fmla="*/ 2363588 w 8033654"/>
              <a:gd name="connsiteY40-82" fmla="*/ 6946684 h 7031915"/>
              <a:gd name="connsiteX41-83" fmla="*/ 2418335 w 8033654"/>
              <a:gd name="connsiteY41-84" fmla="*/ 6906767 h 7031915"/>
              <a:gd name="connsiteX42-85" fmla="*/ 2418334 w 8033654"/>
              <a:gd name="connsiteY42-86" fmla="*/ 6906767 h 7031915"/>
              <a:gd name="connsiteX43-87" fmla="*/ 2176957 w 8033654"/>
              <a:gd name="connsiteY43-88" fmla="*/ 7019956 h 7031915"/>
              <a:gd name="connsiteX44-89" fmla="*/ 2058326 w 8033654"/>
              <a:gd name="connsiteY44-90" fmla="*/ 7031915 h 7031915"/>
              <a:gd name="connsiteX45-91" fmla="*/ 2058286 w 8033654"/>
              <a:gd name="connsiteY45-92" fmla="*/ 7031915 h 7031915"/>
              <a:gd name="connsiteX46-93" fmla="*/ 1939655 w 8033654"/>
              <a:gd name="connsiteY46-94" fmla="*/ 7019956 h 7031915"/>
              <a:gd name="connsiteX47-95" fmla="*/ 1642007 w 8033654"/>
              <a:gd name="connsiteY47-96" fmla="*/ 6859480 h 7031915"/>
              <a:gd name="connsiteX48-97" fmla="*/ 1570173 w 8033654"/>
              <a:gd name="connsiteY48-98" fmla="*/ 6772417 h 7031915"/>
              <a:gd name="connsiteX49-99" fmla="*/ 1508795 w 8033654"/>
              <a:gd name="connsiteY49-100" fmla="*/ 6649661 h 7031915"/>
              <a:gd name="connsiteX50-101" fmla="*/ 1508794 w 8033654"/>
              <a:gd name="connsiteY50-102" fmla="*/ 6649657 h 7031915"/>
              <a:gd name="connsiteX51-103" fmla="*/ 115723 w 8033654"/>
              <a:gd name="connsiteY51-104" fmla="*/ 3863519 h 7031915"/>
              <a:gd name="connsiteX52-105" fmla="*/ 115722 w 8033654"/>
              <a:gd name="connsiteY52-106" fmla="*/ 3863518 h 7031915"/>
              <a:gd name="connsiteX53-107" fmla="*/ 29470 w 8033654"/>
              <a:gd name="connsiteY53-108" fmla="*/ 3691014 h 7031915"/>
              <a:gd name="connsiteX54-109" fmla="*/ 11962 w 8033654"/>
              <a:gd name="connsiteY54-110" fmla="*/ 3634608 h 7031915"/>
              <a:gd name="connsiteX55-111" fmla="*/ 0 w 8033654"/>
              <a:gd name="connsiteY55-112" fmla="*/ 3515957 h 7031915"/>
              <a:gd name="connsiteX56-113" fmla="*/ 11962 w 8033654"/>
              <a:gd name="connsiteY56-114" fmla="*/ 3397306 h 7031915"/>
              <a:gd name="connsiteX57-115" fmla="*/ 29470 w 8033654"/>
              <a:gd name="connsiteY57-116" fmla="*/ 3340901 h 7031915"/>
              <a:gd name="connsiteX58-117" fmla="*/ 115722 w 8033654"/>
              <a:gd name="connsiteY58-118" fmla="*/ 3168396 h 7031915"/>
              <a:gd name="connsiteX59-119" fmla="*/ 115723 w 8033654"/>
              <a:gd name="connsiteY59-120" fmla="*/ 3168396 h 7031915"/>
              <a:gd name="connsiteX60-121" fmla="*/ 1508796 w 8033654"/>
              <a:gd name="connsiteY60-122" fmla="*/ 382255 h 7031915"/>
              <a:gd name="connsiteX61-123" fmla="*/ 1570174 w 8033654"/>
              <a:gd name="connsiteY61-124" fmla="*/ 259499 h 7031915"/>
              <a:gd name="connsiteX62" fmla="*/ 1642008 w 8033654"/>
              <a:gd name="connsiteY62" fmla="*/ 172435 h 7031915"/>
              <a:gd name="connsiteX63" fmla="*/ 1939656 w 8033654"/>
              <a:gd name="connsiteY63" fmla="*/ 11959 h 7031915"/>
              <a:gd name="connsiteX64" fmla="*/ 2058287 w 8033654"/>
              <a:gd name="connsiteY64" fmla="*/ 0 h 7031915"/>
              <a:gd name="connsiteX0-125" fmla="*/ 6552162 w 8033654"/>
              <a:gd name="connsiteY0-126" fmla="*/ 494730 h 7031915"/>
              <a:gd name="connsiteX1-127" fmla="*/ 6555365 w 8033654"/>
              <a:gd name="connsiteY1-128" fmla="*/ 531027 h 7031915"/>
              <a:gd name="connsiteX2-129" fmla="*/ 6556798 w 8033654"/>
              <a:gd name="connsiteY2-130" fmla="*/ 533489 h 7031915"/>
              <a:gd name="connsiteX3-131" fmla="*/ 6555247 w 8033654"/>
              <a:gd name="connsiteY3-132" fmla="*/ 510071 h 7031915"/>
              <a:gd name="connsiteX4-133" fmla="*/ 6552162 w 8033654"/>
              <a:gd name="connsiteY4-134" fmla="*/ 494730 h 7031915"/>
              <a:gd name="connsiteX5-135" fmla="*/ 6529086 w 8033654"/>
              <a:gd name="connsiteY5-136" fmla="*/ 402424 h 7031915"/>
              <a:gd name="connsiteX6-137" fmla="*/ 6546753 w 8033654"/>
              <a:gd name="connsiteY6-138" fmla="*/ 467828 h 7031915"/>
              <a:gd name="connsiteX7-139" fmla="*/ 6540064 w 8033654"/>
              <a:gd name="connsiteY7-140" fmla="*/ 434562 h 7031915"/>
              <a:gd name="connsiteX8-141" fmla="*/ 6529086 w 8033654"/>
              <a:gd name="connsiteY8-142" fmla="*/ 402424 h 7031915"/>
              <a:gd name="connsiteX9-143" fmla="*/ 6482461 w 8033654"/>
              <a:gd name="connsiteY9-144" fmla="*/ 295697 h 7031915"/>
              <a:gd name="connsiteX10-145" fmla="*/ 6520430 w 8033654"/>
              <a:gd name="connsiteY10-146" fmla="*/ 377086 h 7031915"/>
              <a:gd name="connsiteX11-147" fmla="*/ 6515577 w 8033654"/>
              <a:gd name="connsiteY11-148" fmla="*/ 362878 h 7031915"/>
              <a:gd name="connsiteX12-149" fmla="*/ 6482461 w 8033654"/>
              <a:gd name="connsiteY12-150" fmla="*/ 295697 h 7031915"/>
              <a:gd name="connsiteX13-151" fmla="*/ 2058287 w 8033654"/>
              <a:gd name="connsiteY13-152" fmla="*/ 0 h 7031915"/>
              <a:gd name="connsiteX14-153" fmla="*/ 2058326 w 8033654"/>
              <a:gd name="connsiteY14-154" fmla="*/ 0 h 7031915"/>
              <a:gd name="connsiteX15-155" fmla="*/ 5971699 w 8033654"/>
              <a:gd name="connsiteY15-156" fmla="*/ 0 h 7031915"/>
              <a:gd name="connsiteX16-157" fmla="*/ 5971700 w 8033654"/>
              <a:gd name="connsiteY16-158" fmla="*/ 0 h 7031915"/>
              <a:gd name="connsiteX17-159" fmla="*/ 5971740 w 8033654"/>
              <a:gd name="connsiteY17-160" fmla="*/ 0 h 7031915"/>
              <a:gd name="connsiteX18-161" fmla="*/ 6090371 w 8033654"/>
              <a:gd name="connsiteY18-162" fmla="*/ 11959 h 7031915"/>
              <a:gd name="connsiteX19-163" fmla="*/ 6357004 w 8033654"/>
              <a:gd name="connsiteY19-164" fmla="*/ 143562 h 7031915"/>
              <a:gd name="connsiteX20-165" fmla="*/ 6421756 w 8033654"/>
              <a:gd name="connsiteY20-166" fmla="*/ 209878 h 7031915"/>
              <a:gd name="connsiteX21-167" fmla="*/ 6426018 w 8033654"/>
              <a:gd name="connsiteY21-168" fmla="*/ 214243 h 7031915"/>
              <a:gd name="connsiteX22-169" fmla="*/ 6463356 w 8033654"/>
              <a:gd name="connsiteY22-170" fmla="*/ 268125 h 7031915"/>
              <a:gd name="connsiteX23-171" fmla="*/ 6480094 w 8033654"/>
              <a:gd name="connsiteY23-172" fmla="*/ 292278 h 7031915"/>
              <a:gd name="connsiteX24-173" fmla="*/ 6490605 w 8033654"/>
              <a:gd name="connsiteY24-174" fmla="*/ 298322 h 7031915"/>
              <a:gd name="connsiteX25-175" fmla="*/ 7949332 w 8033654"/>
              <a:gd name="connsiteY25-176" fmla="*/ 3216682 h 7031915"/>
              <a:gd name="connsiteX26-177" fmla="*/ 7992299 w 8033654"/>
              <a:gd name="connsiteY26-178" fmla="*/ 3302616 h 7031915"/>
              <a:gd name="connsiteX27-179" fmla="*/ 8021693 w 8033654"/>
              <a:gd name="connsiteY27-180" fmla="*/ 3397306 h 7031915"/>
              <a:gd name="connsiteX28-181" fmla="*/ 8033654 w 8033654"/>
              <a:gd name="connsiteY28-182" fmla="*/ 3515957 h 7031915"/>
              <a:gd name="connsiteX29-183" fmla="*/ 8021693 w 8033654"/>
              <a:gd name="connsiteY29-184" fmla="*/ 3634608 h 7031915"/>
              <a:gd name="connsiteX30-185" fmla="*/ 7992299 w 8033654"/>
              <a:gd name="connsiteY30-186" fmla="*/ 3729298 h 7031915"/>
              <a:gd name="connsiteX31-187" fmla="*/ 7949332 w 8033654"/>
              <a:gd name="connsiteY31-188" fmla="*/ 3815232 h 7031915"/>
              <a:gd name="connsiteX32-189" fmla="*/ 6535055 w 8033654"/>
              <a:gd name="connsiteY32-190" fmla="*/ 6638796 h 7031915"/>
              <a:gd name="connsiteX33-191" fmla="*/ 6524461 w 8033654"/>
              <a:gd name="connsiteY33-192" fmla="*/ 6646190 h 7031915"/>
              <a:gd name="connsiteX34-193" fmla="*/ 6482456 w 8033654"/>
              <a:gd name="connsiteY34-194" fmla="*/ 6736229 h 7031915"/>
              <a:gd name="connsiteX35-195" fmla="*/ 6090371 w 8033654"/>
              <a:gd name="connsiteY35-196" fmla="*/ 7019956 h 7031915"/>
              <a:gd name="connsiteX36-197" fmla="*/ 5971740 w 8033654"/>
              <a:gd name="connsiteY36-198" fmla="*/ 7031915 h 7031915"/>
              <a:gd name="connsiteX37-199" fmla="*/ 5971700 w 8033654"/>
              <a:gd name="connsiteY37-200" fmla="*/ 7031915 h 7031915"/>
              <a:gd name="connsiteX38-201" fmla="*/ 2058326 w 8033654"/>
              <a:gd name="connsiteY38-202" fmla="*/ 7031915 h 7031915"/>
              <a:gd name="connsiteX39-203" fmla="*/ 2176958 w 8033654"/>
              <a:gd name="connsiteY39-204" fmla="*/ 7019956 h 7031915"/>
              <a:gd name="connsiteX40-205" fmla="*/ 2363588 w 8033654"/>
              <a:gd name="connsiteY40-206" fmla="*/ 6946684 h 7031915"/>
              <a:gd name="connsiteX41-207" fmla="*/ 2418335 w 8033654"/>
              <a:gd name="connsiteY41-208" fmla="*/ 6906767 h 7031915"/>
              <a:gd name="connsiteX42-209" fmla="*/ 2176957 w 8033654"/>
              <a:gd name="connsiteY42-210" fmla="*/ 7019956 h 7031915"/>
              <a:gd name="connsiteX43-211" fmla="*/ 2058326 w 8033654"/>
              <a:gd name="connsiteY43-212" fmla="*/ 7031915 h 7031915"/>
              <a:gd name="connsiteX44-213" fmla="*/ 2058286 w 8033654"/>
              <a:gd name="connsiteY44-214" fmla="*/ 7031915 h 7031915"/>
              <a:gd name="connsiteX45-215" fmla="*/ 1939655 w 8033654"/>
              <a:gd name="connsiteY45-216" fmla="*/ 7019956 h 7031915"/>
              <a:gd name="connsiteX46-217" fmla="*/ 1642007 w 8033654"/>
              <a:gd name="connsiteY46-218" fmla="*/ 6859480 h 7031915"/>
              <a:gd name="connsiteX47-219" fmla="*/ 1570173 w 8033654"/>
              <a:gd name="connsiteY47-220" fmla="*/ 6772417 h 7031915"/>
              <a:gd name="connsiteX48-221" fmla="*/ 1508795 w 8033654"/>
              <a:gd name="connsiteY48-222" fmla="*/ 6649661 h 7031915"/>
              <a:gd name="connsiteX49-223" fmla="*/ 1508794 w 8033654"/>
              <a:gd name="connsiteY49-224" fmla="*/ 6649657 h 7031915"/>
              <a:gd name="connsiteX50-225" fmla="*/ 115723 w 8033654"/>
              <a:gd name="connsiteY50-226" fmla="*/ 3863519 h 7031915"/>
              <a:gd name="connsiteX51-227" fmla="*/ 115722 w 8033654"/>
              <a:gd name="connsiteY51-228" fmla="*/ 3863518 h 7031915"/>
              <a:gd name="connsiteX52-229" fmla="*/ 29470 w 8033654"/>
              <a:gd name="connsiteY52-230" fmla="*/ 3691014 h 7031915"/>
              <a:gd name="connsiteX53-231" fmla="*/ 11962 w 8033654"/>
              <a:gd name="connsiteY53-232" fmla="*/ 3634608 h 7031915"/>
              <a:gd name="connsiteX54-233" fmla="*/ 0 w 8033654"/>
              <a:gd name="connsiteY54-234" fmla="*/ 3515957 h 7031915"/>
              <a:gd name="connsiteX55-235" fmla="*/ 11962 w 8033654"/>
              <a:gd name="connsiteY55-236" fmla="*/ 3397306 h 7031915"/>
              <a:gd name="connsiteX56-237" fmla="*/ 29470 w 8033654"/>
              <a:gd name="connsiteY56-238" fmla="*/ 3340901 h 7031915"/>
              <a:gd name="connsiteX57-239" fmla="*/ 115722 w 8033654"/>
              <a:gd name="connsiteY57-240" fmla="*/ 3168396 h 7031915"/>
              <a:gd name="connsiteX58-241" fmla="*/ 115723 w 8033654"/>
              <a:gd name="connsiteY58-242" fmla="*/ 3168396 h 7031915"/>
              <a:gd name="connsiteX59-243" fmla="*/ 1508796 w 8033654"/>
              <a:gd name="connsiteY59-244" fmla="*/ 382255 h 7031915"/>
              <a:gd name="connsiteX60-245" fmla="*/ 1570174 w 8033654"/>
              <a:gd name="connsiteY60-246" fmla="*/ 259499 h 7031915"/>
              <a:gd name="connsiteX61-247" fmla="*/ 1642008 w 8033654"/>
              <a:gd name="connsiteY61-248" fmla="*/ 172435 h 7031915"/>
              <a:gd name="connsiteX62-249" fmla="*/ 1939656 w 8033654"/>
              <a:gd name="connsiteY62-250" fmla="*/ 11959 h 7031915"/>
              <a:gd name="connsiteX63-251" fmla="*/ 2058287 w 8033654"/>
              <a:gd name="connsiteY63-252" fmla="*/ 0 h 7031915"/>
              <a:gd name="connsiteX0-253" fmla="*/ 6552162 w 8033654"/>
              <a:gd name="connsiteY0-254" fmla="*/ 494730 h 7031915"/>
              <a:gd name="connsiteX1-255" fmla="*/ 6555365 w 8033654"/>
              <a:gd name="connsiteY1-256" fmla="*/ 531027 h 7031915"/>
              <a:gd name="connsiteX2-257" fmla="*/ 6556798 w 8033654"/>
              <a:gd name="connsiteY2-258" fmla="*/ 533489 h 7031915"/>
              <a:gd name="connsiteX3-259" fmla="*/ 6555247 w 8033654"/>
              <a:gd name="connsiteY3-260" fmla="*/ 510071 h 7031915"/>
              <a:gd name="connsiteX4-261" fmla="*/ 6552162 w 8033654"/>
              <a:gd name="connsiteY4-262" fmla="*/ 494730 h 7031915"/>
              <a:gd name="connsiteX5-263" fmla="*/ 6529086 w 8033654"/>
              <a:gd name="connsiteY5-264" fmla="*/ 402424 h 7031915"/>
              <a:gd name="connsiteX6-265" fmla="*/ 6546753 w 8033654"/>
              <a:gd name="connsiteY6-266" fmla="*/ 467828 h 7031915"/>
              <a:gd name="connsiteX7-267" fmla="*/ 6540064 w 8033654"/>
              <a:gd name="connsiteY7-268" fmla="*/ 434562 h 7031915"/>
              <a:gd name="connsiteX8-269" fmla="*/ 6529086 w 8033654"/>
              <a:gd name="connsiteY8-270" fmla="*/ 402424 h 7031915"/>
              <a:gd name="connsiteX9-271" fmla="*/ 6482461 w 8033654"/>
              <a:gd name="connsiteY9-272" fmla="*/ 295697 h 7031915"/>
              <a:gd name="connsiteX10-273" fmla="*/ 6520430 w 8033654"/>
              <a:gd name="connsiteY10-274" fmla="*/ 377086 h 7031915"/>
              <a:gd name="connsiteX11-275" fmla="*/ 6515577 w 8033654"/>
              <a:gd name="connsiteY11-276" fmla="*/ 362878 h 7031915"/>
              <a:gd name="connsiteX12-277" fmla="*/ 6482461 w 8033654"/>
              <a:gd name="connsiteY12-278" fmla="*/ 295697 h 7031915"/>
              <a:gd name="connsiteX13-279" fmla="*/ 2058287 w 8033654"/>
              <a:gd name="connsiteY13-280" fmla="*/ 0 h 7031915"/>
              <a:gd name="connsiteX14-281" fmla="*/ 2058326 w 8033654"/>
              <a:gd name="connsiteY14-282" fmla="*/ 0 h 7031915"/>
              <a:gd name="connsiteX15-283" fmla="*/ 5971699 w 8033654"/>
              <a:gd name="connsiteY15-284" fmla="*/ 0 h 7031915"/>
              <a:gd name="connsiteX16-285" fmla="*/ 5971700 w 8033654"/>
              <a:gd name="connsiteY16-286" fmla="*/ 0 h 7031915"/>
              <a:gd name="connsiteX17-287" fmla="*/ 5971740 w 8033654"/>
              <a:gd name="connsiteY17-288" fmla="*/ 0 h 7031915"/>
              <a:gd name="connsiteX18-289" fmla="*/ 6090371 w 8033654"/>
              <a:gd name="connsiteY18-290" fmla="*/ 11959 h 7031915"/>
              <a:gd name="connsiteX19-291" fmla="*/ 6357004 w 8033654"/>
              <a:gd name="connsiteY19-292" fmla="*/ 143562 h 7031915"/>
              <a:gd name="connsiteX20-293" fmla="*/ 6421756 w 8033654"/>
              <a:gd name="connsiteY20-294" fmla="*/ 209878 h 7031915"/>
              <a:gd name="connsiteX21-295" fmla="*/ 6426018 w 8033654"/>
              <a:gd name="connsiteY21-296" fmla="*/ 214243 h 7031915"/>
              <a:gd name="connsiteX22-297" fmla="*/ 6463356 w 8033654"/>
              <a:gd name="connsiteY22-298" fmla="*/ 268125 h 7031915"/>
              <a:gd name="connsiteX23-299" fmla="*/ 6480094 w 8033654"/>
              <a:gd name="connsiteY23-300" fmla="*/ 292278 h 7031915"/>
              <a:gd name="connsiteX24-301" fmla="*/ 6490605 w 8033654"/>
              <a:gd name="connsiteY24-302" fmla="*/ 298322 h 7031915"/>
              <a:gd name="connsiteX25-303" fmla="*/ 7949332 w 8033654"/>
              <a:gd name="connsiteY25-304" fmla="*/ 3216682 h 7031915"/>
              <a:gd name="connsiteX26-305" fmla="*/ 7992299 w 8033654"/>
              <a:gd name="connsiteY26-306" fmla="*/ 3302616 h 7031915"/>
              <a:gd name="connsiteX27-307" fmla="*/ 8021693 w 8033654"/>
              <a:gd name="connsiteY27-308" fmla="*/ 3397306 h 7031915"/>
              <a:gd name="connsiteX28-309" fmla="*/ 8033654 w 8033654"/>
              <a:gd name="connsiteY28-310" fmla="*/ 3515957 h 7031915"/>
              <a:gd name="connsiteX29-311" fmla="*/ 8021693 w 8033654"/>
              <a:gd name="connsiteY29-312" fmla="*/ 3634608 h 7031915"/>
              <a:gd name="connsiteX30-313" fmla="*/ 7992299 w 8033654"/>
              <a:gd name="connsiteY30-314" fmla="*/ 3729298 h 7031915"/>
              <a:gd name="connsiteX31-315" fmla="*/ 7949332 w 8033654"/>
              <a:gd name="connsiteY31-316" fmla="*/ 3815232 h 7031915"/>
              <a:gd name="connsiteX32-317" fmla="*/ 6535055 w 8033654"/>
              <a:gd name="connsiteY32-318" fmla="*/ 6638796 h 7031915"/>
              <a:gd name="connsiteX33-319" fmla="*/ 6524461 w 8033654"/>
              <a:gd name="connsiteY33-320" fmla="*/ 6646190 h 7031915"/>
              <a:gd name="connsiteX34-321" fmla="*/ 6482456 w 8033654"/>
              <a:gd name="connsiteY34-322" fmla="*/ 6736229 h 7031915"/>
              <a:gd name="connsiteX35-323" fmla="*/ 6090371 w 8033654"/>
              <a:gd name="connsiteY35-324" fmla="*/ 7019956 h 7031915"/>
              <a:gd name="connsiteX36-325" fmla="*/ 5971740 w 8033654"/>
              <a:gd name="connsiteY36-326" fmla="*/ 7031915 h 7031915"/>
              <a:gd name="connsiteX37-327" fmla="*/ 5971700 w 8033654"/>
              <a:gd name="connsiteY37-328" fmla="*/ 7031915 h 7031915"/>
              <a:gd name="connsiteX38-329" fmla="*/ 2058326 w 8033654"/>
              <a:gd name="connsiteY38-330" fmla="*/ 7031915 h 7031915"/>
              <a:gd name="connsiteX39-331" fmla="*/ 2176958 w 8033654"/>
              <a:gd name="connsiteY39-332" fmla="*/ 7019956 h 7031915"/>
              <a:gd name="connsiteX40-333" fmla="*/ 2363588 w 8033654"/>
              <a:gd name="connsiteY40-334" fmla="*/ 6946684 h 7031915"/>
              <a:gd name="connsiteX41-335" fmla="*/ 2176957 w 8033654"/>
              <a:gd name="connsiteY41-336" fmla="*/ 7019956 h 7031915"/>
              <a:gd name="connsiteX42-337" fmla="*/ 2058326 w 8033654"/>
              <a:gd name="connsiteY42-338" fmla="*/ 7031915 h 7031915"/>
              <a:gd name="connsiteX43-339" fmla="*/ 2058286 w 8033654"/>
              <a:gd name="connsiteY43-340" fmla="*/ 7031915 h 7031915"/>
              <a:gd name="connsiteX44-341" fmla="*/ 1939655 w 8033654"/>
              <a:gd name="connsiteY44-342" fmla="*/ 7019956 h 7031915"/>
              <a:gd name="connsiteX45-343" fmla="*/ 1642007 w 8033654"/>
              <a:gd name="connsiteY45-344" fmla="*/ 6859480 h 7031915"/>
              <a:gd name="connsiteX46-345" fmla="*/ 1570173 w 8033654"/>
              <a:gd name="connsiteY46-346" fmla="*/ 6772417 h 7031915"/>
              <a:gd name="connsiteX47-347" fmla="*/ 1508795 w 8033654"/>
              <a:gd name="connsiteY47-348" fmla="*/ 6649661 h 7031915"/>
              <a:gd name="connsiteX48-349" fmla="*/ 1508794 w 8033654"/>
              <a:gd name="connsiteY48-350" fmla="*/ 6649657 h 7031915"/>
              <a:gd name="connsiteX49-351" fmla="*/ 115723 w 8033654"/>
              <a:gd name="connsiteY49-352" fmla="*/ 3863519 h 7031915"/>
              <a:gd name="connsiteX50-353" fmla="*/ 115722 w 8033654"/>
              <a:gd name="connsiteY50-354" fmla="*/ 3863518 h 7031915"/>
              <a:gd name="connsiteX51-355" fmla="*/ 29470 w 8033654"/>
              <a:gd name="connsiteY51-356" fmla="*/ 3691014 h 7031915"/>
              <a:gd name="connsiteX52-357" fmla="*/ 11962 w 8033654"/>
              <a:gd name="connsiteY52-358" fmla="*/ 3634608 h 7031915"/>
              <a:gd name="connsiteX53-359" fmla="*/ 0 w 8033654"/>
              <a:gd name="connsiteY53-360" fmla="*/ 3515957 h 7031915"/>
              <a:gd name="connsiteX54-361" fmla="*/ 11962 w 8033654"/>
              <a:gd name="connsiteY54-362" fmla="*/ 3397306 h 7031915"/>
              <a:gd name="connsiteX55-363" fmla="*/ 29470 w 8033654"/>
              <a:gd name="connsiteY55-364" fmla="*/ 3340901 h 7031915"/>
              <a:gd name="connsiteX56-365" fmla="*/ 115722 w 8033654"/>
              <a:gd name="connsiteY56-366" fmla="*/ 3168396 h 7031915"/>
              <a:gd name="connsiteX57-367" fmla="*/ 115723 w 8033654"/>
              <a:gd name="connsiteY57-368" fmla="*/ 3168396 h 7031915"/>
              <a:gd name="connsiteX58-369" fmla="*/ 1508796 w 8033654"/>
              <a:gd name="connsiteY58-370" fmla="*/ 382255 h 7031915"/>
              <a:gd name="connsiteX59-371" fmla="*/ 1570174 w 8033654"/>
              <a:gd name="connsiteY59-372" fmla="*/ 259499 h 7031915"/>
              <a:gd name="connsiteX60-373" fmla="*/ 1642008 w 8033654"/>
              <a:gd name="connsiteY60-374" fmla="*/ 172435 h 7031915"/>
              <a:gd name="connsiteX61-375" fmla="*/ 1939656 w 8033654"/>
              <a:gd name="connsiteY61-376" fmla="*/ 11959 h 7031915"/>
              <a:gd name="connsiteX62-377" fmla="*/ 2058287 w 8033654"/>
              <a:gd name="connsiteY62-378" fmla="*/ 0 h 7031915"/>
              <a:gd name="connsiteX0-379" fmla="*/ 6552162 w 8033654"/>
              <a:gd name="connsiteY0-380" fmla="*/ 494730 h 7031915"/>
              <a:gd name="connsiteX1-381" fmla="*/ 6555365 w 8033654"/>
              <a:gd name="connsiteY1-382" fmla="*/ 531027 h 7031915"/>
              <a:gd name="connsiteX2-383" fmla="*/ 6556798 w 8033654"/>
              <a:gd name="connsiteY2-384" fmla="*/ 533489 h 7031915"/>
              <a:gd name="connsiteX3-385" fmla="*/ 6555247 w 8033654"/>
              <a:gd name="connsiteY3-386" fmla="*/ 510071 h 7031915"/>
              <a:gd name="connsiteX4-387" fmla="*/ 6552162 w 8033654"/>
              <a:gd name="connsiteY4-388" fmla="*/ 494730 h 7031915"/>
              <a:gd name="connsiteX5-389" fmla="*/ 6529086 w 8033654"/>
              <a:gd name="connsiteY5-390" fmla="*/ 402424 h 7031915"/>
              <a:gd name="connsiteX6-391" fmla="*/ 6546753 w 8033654"/>
              <a:gd name="connsiteY6-392" fmla="*/ 467828 h 7031915"/>
              <a:gd name="connsiteX7-393" fmla="*/ 6540064 w 8033654"/>
              <a:gd name="connsiteY7-394" fmla="*/ 434562 h 7031915"/>
              <a:gd name="connsiteX8-395" fmla="*/ 6529086 w 8033654"/>
              <a:gd name="connsiteY8-396" fmla="*/ 402424 h 7031915"/>
              <a:gd name="connsiteX9-397" fmla="*/ 6482461 w 8033654"/>
              <a:gd name="connsiteY9-398" fmla="*/ 295697 h 7031915"/>
              <a:gd name="connsiteX10-399" fmla="*/ 6520430 w 8033654"/>
              <a:gd name="connsiteY10-400" fmla="*/ 377086 h 7031915"/>
              <a:gd name="connsiteX11-401" fmla="*/ 6515577 w 8033654"/>
              <a:gd name="connsiteY11-402" fmla="*/ 362878 h 7031915"/>
              <a:gd name="connsiteX12-403" fmla="*/ 6482461 w 8033654"/>
              <a:gd name="connsiteY12-404" fmla="*/ 295697 h 7031915"/>
              <a:gd name="connsiteX13-405" fmla="*/ 2058287 w 8033654"/>
              <a:gd name="connsiteY13-406" fmla="*/ 0 h 7031915"/>
              <a:gd name="connsiteX14-407" fmla="*/ 2058326 w 8033654"/>
              <a:gd name="connsiteY14-408" fmla="*/ 0 h 7031915"/>
              <a:gd name="connsiteX15-409" fmla="*/ 5971699 w 8033654"/>
              <a:gd name="connsiteY15-410" fmla="*/ 0 h 7031915"/>
              <a:gd name="connsiteX16-411" fmla="*/ 5971700 w 8033654"/>
              <a:gd name="connsiteY16-412" fmla="*/ 0 h 7031915"/>
              <a:gd name="connsiteX17-413" fmla="*/ 5971740 w 8033654"/>
              <a:gd name="connsiteY17-414" fmla="*/ 0 h 7031915"/>
              <a:gd name="connsiteX18-415" fmla="*/ 6090371 w 8033654"/>
              <a:gd name="connsiteY18-416" fmla="*/ 11959 h 7031915"/>
              <a:gd name="connsiteX19-417" fmla="*/ 6357004 w 8033654"/>
              <a:gd name="connsiteY19-418" fmla="*/ 143562 h 7031915"/>
              <a:gd name="connsiteX20-419" fmla="*/ 6421756 w 8033654"/>
              <a:gd name="connsiteY20-420" fmla="*/ 209878 h 7031915"/>
              <a:gd name="connsiteX21-421" fmla="*/ 6426018 w 8033654"/>
              <a:gd name="connsiteY21-422" fmla="*/ 214243 h 7031915"/>
              <a:gd name="connsiteX22-423" fmla="*/ 6463356 w 8033654"/>
              <a:gd name="connsiteY22-424" fmla="*/ 268125 h 7031915"/>
              <a:gd name="connsiteX23-425" fmla="*/ 6480094 w 8033654"/>
              <a:gd name="connsiteY23-426" fmla="*/ 292278 h 7031915"/>
              <a:gd name="connsiteX24-427" fmla="*/ 6490605 w 8033654"/>
              <a:gd name="connsiteY24-428" fmla="*/ 298322 h 7031915"/>
              <a:gd name="connsiteX25-429" fmla="*/ 7949332 w 8033654"/>
              <a:gd name="connsiteY25-430" fmla="*/ 3216682 h 7031915"/>
              <a:gd name="connsiteX26-431" fmla="*/ 7992299 w 8033654"/>
              <a:gd name="connsiteY26-432" fmla="*/ 3302616 h 7031915"/>
              <a:gd name="connsiteX27-433" fmla="*/ 8021693 w 8033654"/>
              <a:gd name="connsiteY27-434" fmla="*/ 3397306 h 7031915"/>
              <a:gd name="connsiteX28-435" fmla="*/ 8033654 w 8033654"/>
              <a:gd name="connsiteY28-436" fmla="*/ 3515957 h 7031915"/>
              <a:gd name="connsiteX29-437" fmla="*/ 8021693 w 8033654"/>
              <a:gd name="connsiteY29-438" fmla="*/ 3634608 h 7031915"/>
              <a:gd name="connsiteX30-439" fmla="*/ 7992299 w 8033654"/>
              <a:gd name="connsiteY30-440" fmla="*/ 3729298 h 7031915"/>
              <a:gd name="connsiteX31-441" fmla="*/ 7949332 w 8033654"/>
              <a:gd name="connsiteY31-442" fmla="*/ 3815232 h 7031915"/>
              <a:gd name="connsiteX32-443" fmla="*/ 6535055 w 8033654"/>
              <a:gd name="connsiteY32-444" fmla="*/ 6638796 h 7031915"/>
              <a:gd name="connsiteX33-445" fmla="*/ 6524461 w 8033654"/>
              <a:gd name="connsiteY33-446" fmla="*/ 6646190 h 7031915"/>
              <a:gd name="connsiteX34-447" fmla="*/ 6482456 w 8033654"/>
              <a:gd name="connsiteY34-448" fmla="*/ 6736229 h 7031915"/>
              <a:gd name="connsiteX35-449" fmla="*/ 6090371 w 8033654"/>
              <a:gd name="connsiteY35-450" fmla="*/ 7019956 h 7031915"/>
              <a:gd name="connsiteX36-451" fmla="*/ 5971740 w 8033654"/>
              <a:gd name="connsiteY36-452" fmla="*/ 7031915 h 7031915"/>
              <a:gd name="connsiteX37-453" fmla="*/ 5971700 w 8033654"/>
              <a:gd name="connsiteY37-454" fmla="*/ 7031915 h 7031915"/>
              <a:gd name="connsiteX38-455" fmla="*/ 2058326 w 8033654"/>
              <a:gd name="connsiteY38-456" fmla="*/ 7031915 h 7031915"/>
              <a:gd name="connsiteX39-457" fmla="*/ 2176958 w 8033654"/>
              <a:gd name="connsiteY39-458" fmla="*/ 7019956 h 7031915"/>
              <a:gd name="connsiteX40-459" fmla="*/ 2176957 w 8033654"/>
              <a:gd name="connsiteY40-460" fmla="*/ 7019956 h 7031915"/>
              <a:gd name="connsiteX41-461" fmla="*/ 2058326 w 8033654"/>
              <a:gd name="connsiteY41-462" fmla="*/ 7031915 h 7031915"/>
              <a:gd name="connsiteX42-463" fmla="*/ 2058286 w 8033654"/>
              <a:gd name="connsiteY42-464" fmla="*/ 7031915 h 7031915"/>
              <a:gd name="connsiteX43-465" fmla="*/ 1939655 w 8033654"/>
              <a:gd name="connsiteY43-466" fmla="*/ 7019956 h 7031915"/>
              <a:gd name="connsiteX44-467" fmla="*/ 1642007 w 8033654"/>
              <a:gd name="connsiteY44-468" fmla="*/ 6859480 h 7031915"/>
              <a:gd name="connsiteX45-469" fmla="*/ 1570173 w 8033654"/>
              <a:gd name="connsiteY45-470" fmla="*/ 6772417 h 7031915"/>
              <a:gd name="connsiteX46-471" fmla="*/ 1508795 w 8033654"/>
              <a:gd name="connsiteY46-472" fmla="*/ 6649661 h 7031915"/>
              <a:gd name="connsiteX47-473" fmla="*/ 1508794 w 8033654"/>
              <a:gd name="connsiteY47-474" fmla="*/ 6649657 h 7031915"/>
              <a:gd name="connsiteX48-475" fmla="*/ 115723 w 8033654"/>
              <a:gd name="connsiteY48-476" fmla="*/ 3863519 h 7031915"/>
              <a:gd name="connsiteX49-477" fmla="*/ 115722 w 8033654"/>
              <a:gd name="connsiteY49-478" fmla="*/ 3863518 h 7031915"/>
              <a:gd name="connsiteX50-479" fmla="*/ 29470 w 8033654"/>
              <a:gd name="connsiteY50-480" fmla="*/ 3691014 h 7031915"/>
              <a:gd name="connsiteX51-481" fmla="*/ 11962 w 8033654"/>
              <a:gd name="connsiteY51-482" fmla="*/ 3634608 h 7031915"/>
              <a:gd name="connsiteX52-483" fmla="*/ 0 w 8033654"/>
              <a:gd name="connsiteY52-484" fmla="*/ 3515957 h 7031915"/>
              <a:gd name="connsiteX53-485" fmla="*/ 11962 w 8033654"/>
              <a:gd name="connsiteY53-486" fmla="*/ 3397306 h 7031915"/>
              <a:gd name="connsiteX54-487" fmla="*/ 29470 w 8033654"/>
              <a:gd name="connsiteY54-488" fmla="*/ 3340901 h 7031915"/>
              <a:gd name="connsiteX55-489" fmla="*/ 115722 w 8033654"/>
              <a:gd name="connsiteY55-490" fmla="*/ 3168396 h 7031915"/>
              <a:gd name="connsiteX56-491" fmla="*/ 115723 w 8033654"/>
              <a:gd name="connsiteY56-492" fmla="*/ 3168396 h 7031915"/>
              <a:gd name="connsiteX57-493" fmla="*/ 1508796 w 8033654"/>
              <a:gd name="connsiteY57-494" fmla="*/ 382255 h 7031915"/>
              <a:gd name="connsiteX58-495" fmla="*/ 1570174 w 8033654"/>
              <a:gd name="connsiteY58-496" fmla="*/ 259499 h 7031915"/>
              <a:gd name="connsiteX59-497" fmla="*/ 1642008 w 8033654"/>
              <a:gd name="connsiteY59-498" fmla="*/ 172435 h 7031915"/>
              <a:gd name="connsiteX60-499" fmla="*/ 1939656 w 8033654"/>
              <a:gd name="connsiteY60-500" fmla="*/ 11959 h 7031915"/>
              <a:gd name="connsiteX61-501" fmla="*/ 2058287 w 8033654"/>
              <a:gd name="connsiteY61-502" fmla="*/ 0 h 7031915"/>
              <a:gd name="connsiteX0-503" fmla="*/ 6552162 w 8033654"/>
              <a:gd name="connsiteY0-504" fmla="*/ 494730 h 7031915"/>
              <a:gd name="connsiteX1-505" fmla="*/ 6555365 w 8033654"/>
              <a:gd name="connsiteY1-506" fmla="*/ 531027 h 7031915"/>
              <a:gd name="connsiteX2-507" fmla="*/ 6556798 w 8033654"/>
              <a:gd name="connsiteY2-508" fmla="*/ 533489 h 7031915"/>
              <a:gd name="connsiteX3-509" fmla="*/ 6555247 w 8033654"/>
              <a:gd name="connsiteY3-510" fmla="*/ 510071 h 7031915"/>
              <a:gd name="connsiteX4-511" fmla="*/ 6552162 w 8033654"/>
              <a:gd name="connsiteY4-512" fmla="*/ 494730 h 7031915"/>
              <a:gd name="connsiteX5-513" fmla="*/ 6529086 w 8033654"/>
              <a:gd name="connsiteY5-514" fmla="*/ 402424 h 7031915"/>
              <a:gd name="connsiteX6-515" fmla="*/ 6540064 w 8033654"/>
              <a:gd name="connsiteY6-516" fmla="*/ 434562 h 7031915"/>
              <a:gd name="connsiteX7-517" fmla="*/ 6529086 w 8033654"/>
              <a:gd name="connsiteY7-518" fmla="*/ 402424 h 7031915"/>
              <a:gd name="connsiteX8-519" fmla="*/ 6482461 w 8033654"/>
              <a:gd name="connsiteY8-520" fmla="*/ 295697 h 7031915"/>
              <a:gd name="connsiteX9-521" fmla="*/ 6520430 w 8033654"/>
              <a:gd name="connsiteY9-522" fmla="*/ 377086 h 7031915"/>
              <a:gd name="connsiteX10-523" fmla="*/ 6515577 w 8033654"/>
              <a:gd name="connsiteY10-524" fmla="*/ 362878 h 7031915"/>
              <a:gd name="connsiteX11-525" fmla="*/ 6482461 w 8033654"/>
              <a:gd name="connsiteY11-526" fmla="*/ 295697 h 7031915"/>
              <a:gd name="connsiteX12-527" fmla="*/ 2058287 w 8033654"/>
              <a:gd name="connsiteY12-528" fmla="*/ 0 h 7031915"/>
              <a:gd name="connsiteX13-529" fmla="*/ 2058326 w 8033654"/>
              <a:gd name="connsiteY13-530" fmla="*/ 0 h 7031915"/>
              <a:gd name="connsiteX14-531" fmla="*/ 5971699 w 8033654"/>
              <a:gd name="connsiteY14-532" fmla="*/ 0 h 7031915"/>
              <a:gd name="connsiteX15-533" fmla="*/ 5971700 w 8033654"/>
              <a:gd name="connsiteY15-534" fmla="*/ 0 h 7031915"/>
              <a:gd name="connsiteX16-535" fmla="*/ 5971740 w 8033654"/>
              <a:gd name="connsiteY16-536" fmla="*/ 0 h 7031915"/>
              <a:gd name="connsiteX17-537" fmla="*/ 6090371 w 8033654"/>
              <a:gd name="connsiteY17-538" fmla="*/ 11959 h 7031915"/>
              <a:gd name="connsiteX18-539" fmla="*/ 6357004 w 8033654"/>
              <a:gd name="connsiteY18-540" fmla="*/ 143562 h 7031915"/>
              <a:gd name="connsiteX19-541" fmla="*/ 6421756 w 8033654"/>
              <a:gd name="connsiteY19-542" fmla="*/ 209878 h 7031915"/>
              <a:gd name="connsiteX20-543" fmla="*/ 6426018 w 8033654"/>
              <a:gd name="connsiteY20-544" fmla="*/ 214243 h 7031915"/>
              <a:gd name="connsiteX21-545" fmla="*/ 6463356 w 8033654"/>
              <a:gd name="connsiteY21-546" fmla="*/ 268125 h 7031915"/>
              <a:gd name="connsiteX22-547" fmla="*/ 6480094 w 8033654"/>
              <a:gd name="connsiteY22-548" fmla="*/ 292278 h 7031915"/>
              <a:gd name="connsiteX23-549" fmla="*/ 6490605 w 8033654"/>
              <a:gd name="connsiteY23-550" fmla="*/ 298322 h 7031915"/>
              <a:gd name="connsiteX24-551" fmla="*/ 7949332 w 8033654"/>
              <a:gd name="connsiteY24-552" fmla="*/ 3216682 h 7031915"/>
              <a:gd name="connsiteX25-553" fmla="*/ 7992299 w 8033654"/>
              <a:gd name="connsiteY25-554" fmla="*/ 3302616 h 7031915"/>
              <a:gd name="connsiteX26-555" fmla="*/ 8021693 w 8033654"/>
              <a:gd name="connsiteY26-556" fmla="*/ 3397306 h 7031915"/>
              <a:gd name="connsiteX27-557" fmla="*/ 8033654 w 8033654"/>
              <a:gd name="connsiteY27-558" fmla="*/ 3515957 h 7031915"/>
              <a:gd name="connsiteX28-559" fmla="*/ 8021693 w 8033654"/>
              <a:gd name="connsiteY28-560" fmla="*/ 3634608 h 7031915"/>
              <a:gd name="connsiteX29-561" fmla="*/ 7992299 w 8033654"/>
              <a:gd name="connsiteY29-562" fmla="*/ 3729298 h 7031915"/>
              <a:gd name="connsiteX30-563" fmla="*/ 7949332 w 8033654"/>
              <a:gd name="connsiteY30-564" fmla="*/ 3815232 h 7031915"/>
              <a:gd name="connsiteX31-565" fmla="*/ 6535055 w 8033654"/>
              <a:gd name="connsiteY31-566" fmla="*/ 6638796 h 7031915"/>
              <a:gd name="connsiteX32-567" fmla="*/ 6524461 w 8033654"/>
              <a:gd name="connsiteY32-568" fmla="*/ 6646190 h 7031915"/>
              <a:gd name="connsiteX33-569" fmla="*/ 6482456 w 8033654"/>
              <a:gd name="connsiteY33-570" fmla="*/ 6736229 h 7031915"/>
              <a:gd name="connsiteX34-571" fmla="*/ 6090371 w 8033654"/>
              <a:gd name="connsiteY34-572" fmla="*/ 7019956 h 7031915"/>
              <a:gd name="connsiteX35-573" fmla="*/ 5971740 w 8033654"/>
              <a:gd name="connsiteY35-574" fmla="*/ 7031915 h 7031915"/>
              <a:gd name="connsiteX36-575" fmla="*/ 5971700 w 8033654"/>
              <a:gd name="connsiteY36-576" fmla="*/ 7031915 h 7031915"/>
              <a:gd name="connsiteX37-577" fmla="*/ 2058326 w 8033654"/>
              <a:gd name="connsiteY37-578" fmla="*/ 7031915 h 7031915"/>
              <a:gd name="connsiteX38-579" fmla="*/ 2176958 w 8033654"/>
              <a:gd name="connsiteY38-580" fmla="*/ 7019956 h 7031915"/>
              <a:gd name="connsiteX39-581" fmla="*/ 2176957 w 8033654"/>
              <a:gd name="connsiteY39-582" fmla="*/ 7019956 h 7031915"/>
              <a:gd name="connsiteX40-583" fmla="*/ 2058326 w 8033654"/>
              <a:gd name="connsiteY40-584" fmla="*/ 7031915 h 7031915"/>
              <a:gd name="connsiteX41-585" fmla="*/ 2058286 w 8033654"/>
              <a:gd name="connsiteY41-586" fmla="*/ 7031915 h 7031915"/>
              <a:gd name="connsiteX42-587" fmla="*/ 1939655 w 8033654"/>
              <a:gd name="connsiteY42-588" fmla="*/ 7019956 h 7031915"/>
              <a:gd name="connsiteX43-589" fmla="*/ 1642007 w 8033654"/>
              <a:gd name="connsiteY43-590" fmla="*/ 6859480 h 7031915"/>
              <a:gd name="connsiteX44-591" fmla="*/ 1570173 w 8033654"/>
              <a:gd name="connsiteY44-592" fmla="*/ 6772417 h 7031915"/>
              <a:gd name="connsiteX45-593" fmla="*/ 1508795 w 8033654"/>
              <a:gd name="connsiteY45-594" fmla="*/ 6649661 h 7031915"/>
              <a:gd name="connsiteX46-595" fmla="*/ 1508794 w 8033654"/>
              <a:gd name="connsiteY46-596" fmla="*/ 6649657 h 7031915"/>
              <a:gd name="connsiteX47-597" fmla="*/ 115723 w 8033654"/>
              <a:gd name="connsiteY47-598" fmla="*/ 3863519 h 7031915"/>
              <a:gd name="connsiteX48-599" fmla="*/ 115722 w 8033654"/>
              <a:gd name="connsiteY48-600" fmla="*/ 3863518 h 7031915"/>
              <a:gd name="connsiteX49-601" fmla="*/ 29470 w 8033654"/>
              <a:gd name="connsiteY49-602" fmla="*/ 3691014 h 7031915"/>
              <a:gd name="connsiteX50-603" fmla="*/ 11962 w 8033654"/>
              <a:gd name="connsiteY50-604" fmla="*/ 3634608 h 7031915"/>
              <a:gd name="connsiteX51-605" fmla="*/ 0 w 8033654"/>
              <a:gd name="connsiteY51-606" fmla="*/ 3515957 h 7031915"/>
              <a:gd name="connsiteX52-607" fmla="*/ 11962 w 8033654"/>
              <a:gd name="connsiteY52-608" fmla="*/ 3397306 h 7031915"/>
              <a:gd name="connsiteX53-609" fmla="*/ 29470 w 8033654"/>
              <a:gd name="connsiteY53-610" fmla="*/ 3340901 h 7031915"/>
              <a:gd name="connsiteX54-611" fmla="*/ 115722 w 8033654"/>
              <a:gd name="connsiteY54-612" fmla="*/ 3168396 h 7031915"/>
              <a:gd name="connsiteX55-613" fmla="*/ 115723 w 8033654"/>
              <a:gd name="connsiteY55-614" fmla="*/ 3168396 h 7031915"/>
              <a:gd name="connsiteX56-615" fmla="*/ 1508796 w 8033654"/>
              <a:gd name="connsiteY56-616" fmla="*/ 382255 h 7031915"/>
              <a:gd name="connsiteX57-617" fmla="*/ 1570174 w 8033654"/>
              <a:gd name="connsiteY57-618" fmla="*/ 259499 h 7031915"/>
              <a:gd name="connsiteX58-619" fmla="*/ 1642008 w 8033654"/>
              <a:gd name="connsiteY58-620" fmla="*/ 172435 h 7031915"/>
              <a:gd name="connsiteX59-621" fmla="*/ 1939656 w 8033654"/>
              <a:gd name="connsiteY59-622" fmla="*/ 11959 h 7031915"/>
              <a:gd name="connsiteX60-623" fmla="*/ 2058287 w 8033654"/>
              <a:gd name="connsiteY60-624" fmla="*/ 0 h 7031915"/>
              <a:gd name="connsiteX0-625" fmla="*/ 6555247 w 8033654"/>
              <a:gd name="connsiteY0-626" fmla="*/ 510071 h 7031915"/>
              <a:gd name="connsiteX1-627" fmla="*/ 6555365 w 8033654"/>
              <a:gd name="connsiteY1-628" fmla="*/ 531027 h 7031915"/>
              <a:gd name="connsiteX2-629" fmla="*/ 6556798 w 8033654"/>
              <a:gd name="connsiteY2-630" fmla="*/ 533489 h 7031915"/>
              <a:gd name="connsiteX3-631" fmla="*/ 6555247 w 8033654"/>
              <a:gd name="connsiteY3-632" fmla="*/ 510071 h 7031915"/>
              <a:gd name="connsiteX4-633" fmla="*/ 6529086 w 8033654"/>
              <a:gd name="connsiteY4-634" fmla="*/ 402424 h 7031915"/>
              <a:gd name="connsiteX5-635" fmla="*/ 6540064 w 8033654"/>
              <a:gd name="connsiteY5-636" fmla="*/ 434562 h 7031915"/>
              <a:gd name="connsiteX6-637" fmla="*/ 6529086 w 8033654"/>
              <a:gd name="connsiteY6-638" fmla="*/ 402424 h 7031915"/>
              <a:gd name="connsiteX7-639" fmla="*/ 6482461 w 8033654"/>
              <a:gd name="connsiteY7-640" fmla="*/ 295697 h 7031915"/>
              <a:gd name="connsiteX8-641" fmla="*/ 6520430 w 8033654"/>
              <a:gd name="connsiteY8-642" fmla="*/ 377086 h 7031915"/>
              <a:gd name="connsiteX9-643" fmla="*/ 6515577 w 8033654"/>
              <a:gd name="connsiteY9-644" fmla="*/ 362878 h 7031915"/>
              <a:gd name="connsiteX10-645" fmla="*/ 6482461 w 8033654"/>
              <a:gd name="connsiteY10-646" fmla="*/ 295697 h 7031915"/>
              <a:gd name="connsiteX11-647" fmla="*/ 2058287 w 8033654"/>
              <a:gd name="connsiteY11-648" fmla="*/ 0 h 7031915"/>
              <a:gd name="connsiteX12-649" fmla="*/ 2058326 w 8033654"/>
              <a:gd name="connsiteY12-650" fmla="*/ 0 h 7031915"/>
              <a:gd name="connsiteX13-651" fmla="*/ 5971699 w 8033654"/>
              <a:gd name="connsiteY13-652" fmla="*/ 0 h 7031915"/>
              <a:gd name="connsiteX14-653" fmla="*/ 5971700 w 8033654"/>
              <a:gd name="connsiteY14-654" fmla="*/ 0 h 7031915"/>
              <a:gd name="connsiteX15-655" fmla="*/ 5971740 w 8033654"/>
              <a:gd name="connsiteY15-656" fmla="*/ 0 h 7031915"/>
              <a:gd name="connsiteX16-657" fmla="*/ 6090371 w 8033654"/>
              <a:gd name="connsiteY16-658" fmla="*/ 11959 h 7031915"/>
              <a:gd name="connsiteX17-659" fmla="*/ 6357004 w 8033654"/>
              <a:gd name="connsiteY17-660" fmla="*/ 143562 h 7031915"/>
              <a:gd name="connsiteX18-661" fmla="*/ 6421756 w 8033654"/>
              <a:gd name="connsiteY18-662" fmla="*/ 209878 h 7031915"/>
              <a:gd name="connsiteX19-663" fmla="*/ 6426018 w 8033654"/>
              <a:gd name="connsiteY19-664" fmla="*/ 214243 h 7031915"/>
              <a:gd name="connsiteX20-665" fmla="*/ 6463356 w 8033654"/>
              <a:gd name="connsiteY20-666" fmla="*/ 268125 h 7031915"/>
              <a:gd name="connsiteX21-667" fmla="*/ 6480094 w 8033654"/>
              <a:gd name="connsiteY21-668" fmla="*/ 292278 h 7031915"/>
              <a:gd name="connsiteX22-669" fmla="*/ 6490605 w 8033654"/>
              <a:gd name="connsiteY22-670" fmla="*/ 298322 h 7031915"/>
              <a:gd name="connsiteX23-671" fmla="*/ 7949332 w 8033654"/>
              <a:gd name="connsiteY23-672" fmla="*/ 3216682 h 7031915"/>
              <a:gd name="connsiteX24-673" fmla="*/ 7992299 w 8033654"/>
              <a:gd name="connsiteY24-674" fmla="*/ 3302616 h 7031915"/>
              <a:gd name="connsiteX25-675" fmla="*/ 8021693 w 8033654"/>
              <a:gd name="connsiteY25-676" fmla="*/ 3397306 h 7031915"/>
              <a:gd name="connsiteX26-677" fmla="*/ 8033654 w 8033654"/>
              <a:gd name="connsiteY26-678" fmla="*/ 3515957 h 7031915"/>
              <a:gd name="connsiteX27-679" fmla="*/ 8021693 w 8033654"/>
              <a:gd name="connsiteY27-680" fmla="*/ 3634608 h 7031915"/>
              <a:gd name="connsiteX28-681" fmla="*/ 7992299 w 8033654"/>
              <a:gd name="connsiteY28-682" fmla="*/ 3729298 h 7031915"/>
              <a:gd name="connsiteX29-683" fmla="*/ 7949332 w 8033654"/>
              <a:gd name="connsiteY29-684" fmla="*/ 3815232 h 7031915"/>
              <a:gd name="connsiteX30-685" fmla="*/ 6535055 w 8033654"/>
              <a:gd name="connsiteY30-686" fmla="*/ 6638796 h 7031915"/>
              <a:gd name="connsiteX31-687" fmla="*/ 6524461 w 8033654"/>
              <a:gd name="connsiteY31-688" fmla="*/ 6646190 h 7031915"/>
              <a:gd name="connsiteX32-689" fmla="*/ 6482456 w 8033654"/>
              <a:gd name="connsiteY32-690" fmla="*/ 6736229 h 7031915"/>
              <a:gd name="connsiteX33-691" fmla="*/ 6090371 w 8033654"/>
              <a:gd name="connsiteY33-692" fmla="*/ 7019956 h 7031915"/>
              <a:gd name="connsiteX34-693" fmla="*/ 5971740 w 8033654"/>
              <a:gd name="connsiteY34-694" fmla="*/ 7031915 h 7031915"/>
              <a:gd name="connsiteX35-695" fmla="*/ 5971700 w 8033654"/>
              <a:gd name="connsiteY35-696" fmla="*/ 7031915 h 7031915"/>
              <a:gd name="connsiteX36-697" fmla="*/ 2058326 w 8033654"/>
              <a:gd name="connsiteY36-698" fmla="*/ 7031915 h 7031915"/>
              <a:gd name="connsiteX37-699" fmla="*/ 2176958 w 8033654"/>
              <a:gd name="connsiteY37-700" fmla="*/ 7019956 h 7031915"/>
              <a:gd name="connsiteX38-701" fmla="*/ 2176957 w 8033654"/>
              <a:gd name="connsiteY38-702" fmla="*/ 7019956 h 7031915"/>
              <a:gd name="connsiteX39-703" fmla="*/ 2058326 w 8033654"/>
              <a:gd name="connsiteY39-704" fmla="*/ 7031915 h 7031915"/>
              <a:gd name="connsiteX40-705" fmla="*/ 2058286 w 8033654"/>
              <a:gd name="connsiteY40-706" fmla="*/ 7031915 h 7031915"/>
              <a:gd name="connsiteX41-707" fmla="*/ 1939655 w 8033654"/>
              <a:gd name="connsiteY41-708" fmla="*/ 7019956 h 7031915"/>
              <a:gd name="connsiteX42-709" fmla="*/ 1642007 w 8033654"/>
              <a:gd name="connsiteY42-710" fmla="*/ 6859480 h 7031915"/>
              <a:gd name="connsiteX43-711" fmla="*/ 1570173 w 8033654"/>
              <a:gd name="connsiteY43-712" fmla="*/ 6772417 h 7031915"/>
              <a:gd name="connsiteX44-713" fmla="*/ 1508795 w 8033654"/>
              <a:gd name="connsiteY44-714" fmla="*/ 6649661 h 7031915"/>
              <a:gd name="connsiteX45-715" fmla="*/ 1508794 w 8033654"/>
              <a:gd name="connsiteY45-716" fmla="*/ 6649657 h 7031915"/>
              <a:gd name="connsiteX46-717" fmla="*/ 115723 w 8033654"/>
              <a:gd name="connsiteY46-718" fmla="*/ 3863519 h 7031915"/>
              <a:gd name="connsiteX47-719" fmla="*/ 115722 w 8033654"/>
              <a:gd name="connsiteY47-720" fmla="*/ 3863518 h 7031915"/>
              <a:gd name="connsiteX48-721" fmla="*/ 29470 w 8033654"/>
              <a:gd name="connsiteY48-722" fmla="*/ 3691014 h 7031915"/>
              <a:gd name="connsiteX49-723" fmla="*/ 11962 w 8033654"/>
              <a:gd name="connsiteY49-724" fmla="*/ 3634608 h 7031915"/>
              <a:gd name="connsiteX50-725" fmla="*/ 0 w 8033654"/>
              <a:gd name="connsiteY50-726" fmla="*/ 3515957 h 7031915"/>
              <a:gd name="connsiteX51-727" fmla="*/ 11962 w 8033654"/>
              <a:gd name="connsiteY51-728" fmla="*/ 3397306 h 7031915"/>
              <a:gd name="connsiteX52-729" fmla="*/ 29470 w 8033654"/>
              <a:gd name="connsiteY52-730" fmla="*/ 3340901 h 7031915"/>
              <a:gd name="connsiteX53-731" fmla="*/ 115722 w 8033654"/>
              <a:gd name="connsiteY53-732" fmla="*/ 3168396 h 7031915"/>
              <a:gd name="connsiteX54-733" fmla="*/ 115723 w 8033654"/>
              <a:gd name="connsiteY54-734" fmla="*/ 3168396 h 7031915"/>
              <a:gd name="connsiteX55-735" fmla="*/ 1508796 w 8033654"/>
              <a:gd name="connsiteY55-736" fmla="*/ 382255 h 7031915"/>
              <a:gd name="connsiteX56-737" fmla="*/ 1570174 w 8033654"/>
              <a:gd name="connsiteY56-738" fmla="*/ 259499 h 7031915"/>
              <a:gd name="connsiteX57-739" fmla="*/ 1642008 w 8033654"/>
              <a:gd name="connsiteY57-740" fmla="*/ 172435 h 7031915"/>
              <a:gd name="connsiteX58-741" fmla="*/ 1939656 w 8033654"/>
              <a:gd name="connsiteY58-742" fmla="*/ 11959 h 7031915"/>
              <a:gd name="connsiteX59-743" fmla="*/ 2058287 w 8033654"/>
              <a:gd name="connsiteY59-744" fmla="*/ 0 h 7031915"/>
              <a:gd name="connsiteX0-745" fmla="*/ 6556798 w 8033654"/>
              <a:gd name="connsiteY0-746" fmla="*/ 533489 h 7031915"/>
              <a:gd name="connsiteX1-747" fmla="*/ 6555365 w 8033654"/>
              <a:gd name="connsiteY1-748" fmla="*/ 531027 h 7031915"/>
              <a:gd name="connsiteX2-749" fmla="*/ 6556798 w 8033654"/>
              <a:gd name="connsiteY2-750" fmla="*/ 533489 h 7031915"/>
              <a:gd name="connsiteX3-751" fmla="*/ 6529086 w 8033654"/>
              <a:gd name="connsiteY3-752" fmla="*/ 402424 h 7031915"/>
              <a:gd name="connsiteX4-753" fmla="*/ 6540064 w 8033654"/>
              <a:gd name="connsiteY4-754" fmla="*/ 434562 h 7031915"/>
              <a:gd name="connsiteX5-755" fmla="*/ 6529086 w 8033654"/>
              <a:gd name="connsiteY5-756" fmla="*/ 402424 h 7031915"/>
              <a:gd name="connsiteX6-757" fmla="*/ 6482461 w 8033654"/>
              <a:gd name="connsiteY6-758" fmla="*/ 295697 h 7031915"/>
              <a:gd name="connsiteX7-759" fmla="*/ 6520430 w 8033654"/>
              <a:gd name="connsiteY7-760" fmla="*/ 377086 h 7031915"/>
              <a:gd name="connsiteX8-761" fmla="*/ 6515577 w 8033654"/>
              <a:gd name="connsiteY8-762" fmla="*/ 362878 h 7031915"/>
              <a:gd name="connsiteX9-763" fmla="*/ 6482461 w 8033654"/>
              <a:gd name="connsiteY9-764" fmla="*/ 295697 h 7031915"/>
              <a:gd name="connsiteX10-765" fmla="*/ 2058287 w 8033654"/>
              <a:gd name="connsiteY10-766" fmla="*/ 0 h 7031915"/>
              <a:gd name="connsiteX11-767" fmla="*/ 2058326 w 8033654"/>
              <a:gd name="connsiteY11-768" fmla="*/ 0 h 7031915"/>
              <a:gd name="connsiteX12-769" fmla="*/ 5971699 w 8033654"/>
              <a:gd name="connsiteY12-770" fmla="*/ 0 h 7031915"/>
              <a:gd name="connsiteX13-771" fmla="*/ 5971700 w 8033654"/>
              <a:gd name="connsiteY13-772" fmla="*/ 0 h 7031915"/>
              <a:gd name="connsiteX14-773" fmla="*/ 5971740 w 8033654"/>
              <a:gd name="connsiteY14-774" fmla="*/ 0 h 7031915"/>
              <a:gd name="connsiteX15-775" fmla="*/ 6090371 w 8033654"/>
              <a:gd name="connsiteY15-776" fmla="*/ 11959 h 7031915"/>
              <a:gd name="connsiteX16-777" fmla="*/ 6357004 w 8033654"/>
              <a:gd name="connsiteY16-778" fmla="*/ 143562 h 7031915"/>
              <a:gd name="connsiteX17-779" fmla="*/ 6421756 w 8033654"/>
              <a:gd name="connsiteY17-780" fmla="*/ 209878 h 7031915"/>
              <a:gd name="connsiteX18-781" fmla="*/ 6426018 w 8033654"/>
              <a:gd name="connsiteY18-782" fmla="*/ 214243 h 7031915"/>
              <a:gd name="connsiteX19-783" fmla="*/ 6463356 w 8033654"/>
              <a:gd name="connsiteY19-784" fmla="*/ 268125 h 7031915"/>
              <a:gd name="connsiteX20-785" fmla="*/ 6480094 w 8033654"/>
              <a:gd name="connsiteY20-786" fmla="*/ 292278 h 7031915"/>
              <a:gd name="connsiteX21-787" fmla="*/ 6490605 w 8033654"/>
              <a:gd name="connsiteY21-788" fmla="*/ 298322 h 7031915"/>
              <a:gd name="connsiteX22-789" fmla="*/ 7949332 w 8033654"/>
              <a:gd name="connsiteY22-790" fmla="*/ 3216682 h 7031915"/>
              <a:gd name="connsiteX23-791" fmla="*/ 7992299 w 8033654"/>
              <a:gd name="connsiteY23-792" fmla="*/ 3302616 h 7031915"/>
              <a:gd name="connsiteX24-793" fmla="*/ 8021693 w 8033654"/>
              <a:gd name="connsiteY24-794" fmla="*/ 3397306 h 7031915"/>
              <a:gd name="connsiteX25-795" fmla="*/ 8033654 w 8033654"/>
              <a:gd name="connsiteY25-796" fmla="*/ 3515957 h 7031915"/>
              <a:gd name="connsiteX26-797" fmla="*/ 8021693 w 8033654"/>
              <a:gd name="connsiteY26-798" fmla="*/ 3634608 h 7031915"/>
              <a:gd name="connsiteX27-799" fmla="*/ 7992299 w 8033654"/>
              <a:gd name="connsiteY27-800" fmla="*/ 3729298 h 7031915"/>
              <a:gd name="connsiteX28-801" fmla="*/ 7949332 w 8033654"/>
              <a:gd name="connsiteY28-802" fmla="*/ 3815232 h 7031915"/>
              <a:gd name="connsiteX29-803" fmla="*/ 6535055 w 8033654"/>
              <a:gd name="connsiteY29-804" fmla="*/ 6638796 h 7031915"/>
              <a:gd name="connsiteX30-805" fmla="*/ 6524461 w 8033654"/>
              <a:gd name="connsiteY30-806" fmla="*/ 6646190 h 7031915"/>
              <a:gd name="connsiteX31-807" fmla="*/ 6482456 w 8033654"/>
              <a:gd name="connsiteY31-808" fmla="*/ 6736229 h 7031915"/>
              <a:gd name="connsiteX32-809" fmla="*/ 6090371 w 8033654"/>
              <a:gd name="connsiteY32-810" fmla="*/ 7019956 h 7031915"/>
              <a:gd name="connsiteX33-811" fmla="*/ 5971740 w 8033654"/>
              <a:gd name="connsiteY33-812" fmla="*/ 7031915 h 7031915"/>
              <a:gd name="connsiteX34-813" fmla="*/ 5971700 w 8033654"/>
              <a:gd name="connsiteY34-814" fmla="*/ 7031915 h 7031915"/>
              <a:gd name="connsiteX35-815" fmla="*/ 2058326 w 8033654"/>
              <a:gd name="connsiteY35-816" fmla="*/ 7031915 h 7031915"/>
              <a:gd name="connsiteX36-817" fmla="*/ 2176958 w 8033654"/>
              <a:gd name="connsiteY36-818" fmla="*/ 7019956 h 7031915"/>
              <a:gd name="connsiteX37-819" fmla="*/ 2176957 w 8033654"/>
              <a:gd name="connsiteY37-820" fmla="*/ 7019956 h 7031915"/>
              <a:gd name="connsiteX38-821" fmla="*/ 2058326 w 8033654"/>
              <a:gd name="connsiteY38-822" fmla="*/ 7031915 h 7031915"/>
              <a:gd name="connsiteX39-823" fmla="*/ 2058286 w 8033654"/>
              <a:gd name="connsiteY39-824" fmla="*/ 7031915 h 7031915"/>
              <a:gd name="connsiteX40-825" fmla="*/ 1939655 w 8033654"/>
              <a:gd name="connsiteY40-826" fmla="*/ 7019956 h 7031915"/>
              <a:gd name="connsiteX41-827" fmla="*/ 1642007 w 8033654"/>
              <a:gd name="connsiteY41-828" fmla="*/ 6859480 h 7031915"/>
              <a:gd name="connsiteX42-829" fmla="*/ 1570173 w 8033654"/>
              <a:gd name="connsiteY42-830" fmla="*/ 6772417 h 7031915"/>
              <a:gd name="connsiteX43-831" fmla="*/ 1508795 w 8033654"/>
              <a:gd name="connsiteY43-832" fmla="*/ 6649661 h 7031915"/>
              <a:gd name="connsiteX44-833" fmla="*/ 1508794 w 8033654"/>
              <a:gd name="connsiteY44-834" fmla="*/ 6649657 h 7031915"/>
              <a:gd name="connsiteX45-835" fmla="*/ 115723 w 8033654"/>
              <a:gd name="connsiteY45-836" fmla="*/ 3863519 h 7031915"/>
              <a:gd name="connsiteX46-837" fmla="*/ 115722 w 8033654"/>
              <a:gd name="connsiteY46-838" fmla="*/ 3863518 h 7031915"/>
              <a:gd name="connsiteX47-839" fmla="*/ 29470 w 8033654"/>
              <a:gd name="connsiteY47-840" fmla="*/ 3691014 h 7031915"/>
              <a:gd name="connsiteX48-841" fmla="*/ 11962 w 8033654"/>
              <a:gd name="connsiteY48-842" fmla="*/ 3634608 h 7031915"/>
              <a:gd name="connsiteX49-843" fmla="*/ 0 w 8033654"/>
              <a:gd name="connsiteY49-844" fmla="*/ 3515957 h 7031915"/>
              <a:gd name="connsiteX50-845" fmla="*/ 11962 w 8033654"/>
              <a:gd name="connsiteY50-846" fmla="*/ 3397306 h 7031915"/>
              <a:gd name="connsiteX51-847" fmla="*/ 29470 w 8033654"/>
              <a:gd name="connsiteY51-848" fmla="*/ 3340901 h 7031915"/>
              <a:gd name="connsiteX52-849" fmla="*/ 115722 w 8033654"/>
              <a:gd name="connsiteY52-850" fmla="*/ 3168396 h 7031915"/>
              <a:gd name="connsiteX53-851" fmla="*/ 115723 w 8033654"/>
              <a:gd name="connsiteY53-852" fmla="*/ 3168396 h 7031915"/>
              <a:gd name="connsiteX54-853" fmla="*/ 1508796 w 8033654"/>
              <a:gd name="connsiteY54-854" fmla="*/ 382255 h 7031915"/>
              <a:gd name="connsiteX55-855" fmla="*/ 1570174 w 8033654"/>
              <a:gd name="connsiteY55-856" fmla="*/ 259499 h 7031915"/>
              <a:gd name="connsiteX56-857" fmla="*/ 1642008 w 8033654"/>
              <a:gd name="connsiteY56-858" fmla="*/ 172435 h 7031915"/>
              <a:gd name="connsiteX57-859" fmla="*/ 1939656 w 8033654"/>
              <a:gd name="connsiteY57-860" fmla="*/ 11959 h 7031915"/>
              <a:gd name="connsiteX58-861" fmla="*/ 2058287 w 8033654"/>
              <a:gd name="connsiteY58-862" fmla="*/ 0 h 7031915"/>
              <a:gd name="connsiteX0-863" fmla="*/ 6529086 w 8033654"/>
              <a:gd name="connsiteY0-864" fmla="*/ 402424 h 7031915"/>
              <a:gd name="connsiteX1-865" fmla="*/ 6540064 w 8033654"/>
              <a:gd name="connsiteY1-866" fmla="*/ 434562 h 7031915"/>
              <a:gd name="connsiteX2-867" fmla="*/ 6529086 w 8033654"/>
              <a:gd name="connsiteY2-868" fmla="*/ 402424 h 7031915"/>
              <a:gd name="connsiteX3-869" fmla="*/ 6482461 w 8033654"/>
              <a:gd name="connsiteY3-870" fmla="*/ 295697 h 7031915"/>
              <a:gd name="connsiteX4-871" fmla="*/ 6520430 w 8033654"/>
              <a:gd name="connsiteY4-872" fmla="*/ 377086 h 7031915"/>
              <a:gd name="connsiteX5-873" fmla="*/ 6515577 w 8033654"/>
              <a:gd name="connsiteY5-874" fmla="*/ 362878 h 7031915"/>
              <a:gd name="connsiteX6-875" fmla="*/ 6482461 w 8033654"/>
              <a:gd name="connsiteY6-876" fmla="*/ 295697 h 7031915"/>
              <a:gd name="connsiteX7-877" fmla="*/ 2058287 w 8033654"/>
              <a:gd name="connsiteY7-878" fmla="*/ 0 h 7031915"/>
              <a:gd name="connsiteX8-879" fmla="*/ 2058326 w 8033654"/>
              <a:gd name="connsiteY8-880" fmla="*/ 0 h 7031915"/>
              <a:gd name="connsiteX9-881" fmla="*/ 5971699 w 8033654"/>
              <a:gd name="connsiteY9-882" fmla="*/ 0 h 7031915"/>
              <a:gd name="connsiteX10-883" fmla="*/ 5971700 w 8033654"/>
              <a:gd name="connsiteY10-884" fmla="*/ 0 h 7031915"/>
              <a:gd name="connsiteX11-885" fmla="*/ 5971740 w 8033654"/>
              <a:gd name="connsiteY11-886" fmla="*/ 0 h 7031915"/>
              <a:gd name="connsiteX12-887" fmla="*/ 6090371 w 8033654"/>
              <a:gd name="connsiteY12-888" fmla="*/ 11959 h 7031915"/>
              <a:gd name="connsiteX13-889" fmla="*/ 6357004 w 8033654"/>
              <a:gd name="connsiteY13-890" fmla="*/ 143562 h 7031915"/>
              <a:gd name="connsiteX14-891" fmla="*/ 6421756 w 8033654"/>
              <a:gd name="connsiteY14-892" fmla="*/ 209878 h 7031915"/>
              <a:gd name="connsiteX15-893" fmla="*/ 6426018 w 8033654"/>
              <a:gd name="connsiteY15-894" fmla="*/ 214243 h 7031915"/>
              <a:gd name="connsiteX16-895" fmla="*/ 6463356 w 8033654"/>
              <a:gd name="connsiteY16-896" fmla="*/ 268125 h 7031915"/>
              <a:gd name="connsiteX17-897" fmla="*/ 6480094 w 8033654"/>
              <a:gd name="connsiteY17-898" fmla="*/ 292278 h 7031915"/>
              <a:gd name="connsiteX18-899" fmla="*/ 6490605 w 8033654"/>
              <a:gd name="connsiteY18-900" fmla="*/ 298322 h 7031915"/>
              <a:gd name="connsiteX19-901" fmla="*/ 7949332 w 8033654"/>
              <a:gd name="connsiteY19-902" fmla="*/ 3216682 h 7031915"/>
              <a:gd name="connsiteX20-903" fmla="*/ 7992299 w 8033654"/>
              <a:gd name="connsiteY20-904" fmla="*/ 3302616 h 7031915"/>
              <a:gd name="connsiteX21-905" fmla="*/ 8021693 w 8033654"/>
              <a:gd name="connsiteY21-906" fmla="*/ 3397306 h 7031915"/>
              <a:gd name="connsiteX22-907" fmla="*/ 8033654 w 8033654"/>
              <a:gd name="connsiteY22-908" fmla="*/ 3515957 h 7031915"/>
              <a:gd name="connsiteX23-909" fmla="*/ 8021693 w 8033654"/>
              <a:gd name="connsiteY23-910" fmla="*/ 3634608 h 7031915"/>
              <a:gd name="connsiteX24-911" fmla="*/ 7992299 w 8033654"/>
              <a:gd name="connsiteY24-912" fmla="*/ 3729298 h 7031915"/>
              <a:gd name="connsiteX25-913" fmla="*/ 7949332 w 8033654"/>
              <a:gd name="connsiteY25-914" fmla="*/ 3815232 h 7031915"/>
              <a:gd name="connsiteX26-915" fmla="*/ 6535055 w 8033654"/>
              <a:gd name="connsiteY26-916" fmla="*/ 6638796 h 7031915"/>
              <a:gd name="connsiteX27-917" fmla="*/ 6524461 w 8033654"/>
              <a:gd name="connsiteY27-918" fmla="*/ 6646190 h 7031915"/>
              <a:gd name="connsiteX28-919" fmla="*/ 6482456 w 8033654"/>
              <a:gd name="connsiteY28-920" fmla="*/ 6736229 h 7031915"/>
              <a:gd name="connsiteX29-921" fmla="*/ 6090371 w 8033654"/>
              <a:gd name="connsiteY29-922" fmla="*/ 7019956 h 7031915"/>
              <a:gd name="connsiteX30-923" fmla="*/ 5971740 w 8033654"/>
              <a:gd name="connsiteY30-924" fmla="*/ 7031915 h 7031915"/>
              <a:gd name="connsiteX31-925" fmla="*/ 5971700 w 8033654"/>
              <a:gd name="connsiteY31-926" fmla="*/ 7031915 h 7031915"/>
              <a:gd name="connsiteX32-927" fmla="*/ 2058326 w 8033654"/>
              <a:gd name="connsiteY32-928" fmla="*/ 7031915 h 7031915"/>
              <a:gd name="connsiteX33-929" fmla="*/ 2176958 w 8033654"/>
              <a:gd name="connsiteY33-930" fmla="*/ 7019956 h 7031915"/>
              <a:gd name="connsiteX34-931" fmla="*/ 2176957 w 8033654"/>
              <a:gd name="connsiteY34-932" fmla="*/ 7019956 h 7031915"/>
              <a:gd name="connsiteX35-933" fmla="*/ 2058326 w 8033654"/>
              <a:gd name="connsiteY35-934" fmla="*/ 7031915 h 7031915"/>
              <a:gd name="connsiteX36-935" fmla="*/ 2058286 w 8033654"/>
              <a:gd name="connsiteY36-936" fmla="*/ 7031915 h 7031915"/>
              <a:gd name="connsiteX37-937" fmla="*/ 1939655 w 8033654"/>
              <a:gd name="connsiteY37-938" fmla="*/ 7019956 h 7031915"/>
              <a:gd name="connsiteX38-939" fmla="*/ 1642007 w 8033654"/>
              <a:gd name="connsiteY38-940" fmla="*/ 6859480 h 7031915"/>
              <a:gd name="connsiteX39-941" fmla="*/ 1570173 w 8033654"/>
              <a:gd name="connsiteY39-942" fmla="*/ 6772417 h 7031915"/>
              <a:gd name="connsiteX40-943" fmla="*/ 1508795 w 8033654"/>
              <a:gd name="connsiteY40-944" fmla="*/ 6649661 h 7031915"/>
              <a:gd name="connsiteX41-945" fmla="*/ 1508794 w 8033654"/>
              <a:gd name="connsiteY41-946" fmla="*/ 6649657 h 7031915"/>
              <a:gd name="connsiteX42-947" fmla="*/ 115723 w 8033654"/>
              <a:gd name="connsiteY42-948" fmla="*/ 3863519 h 7031915"/>
              <a:gd name="connsiteX43-949" fmla="*/ 115722 w 8033654"/>
              <a:gd name="connsiteY43-950" fmla="*/ 3863518 h 7031915"/>
              <a:gd name="connsiteX44-951" fmla="*/ 29470 w 8033654"/>
              <a:gd name="connsiteY44-952" fmla="*/ 3691014 h 7031915"/>
              <a:gd name="connsiteX45-953" fmla="*/ 11962 w 8033654"/>
              <a:gd name="connsiteY45-954" fmla="*/ 3634608 h 7031915"/>
              <a:gd name="connsiteX46-955" fmla="*/ 0 w 8033654"/>
              <a:gd name="connsiteY46-956" fmla="*/ 3515957 h 7031915"/>
              <a:gd name="connsiteX47-957" fmla="*/ 11962 w 8033654"/>
              <a:gd name="connsiteY47-958" fmla="*/ 3397306 h 7031915"/>
              <a:gd name="connsiteX48-959" fmla="*/ 29470 w 8033654"/>
              <a:gd name="connsiteY48-960" fmla="*/ 3340901 h 7031915"/>
              <a:gd name="connsiteX49-961" fmla="*/ 115722 w 8033654"/>
              <a:gd name="connsiteY49-962" fmla="*/ 3168396 h 7031915"/>
              <a:gd name="connsiteX50-963" fmla="*/ 115723 w 8033654"/>
              <a:gd name="connsiteY50-964" fmla="*/ 3168396 h 7031915"/>
              <a:gd name="connsiteX51-965" fmla="*/ 1508796 w 8033654"/>
              <a:gd name="connsiteY51-966" fmla="*/ 382255 h 7031915"/>
              <a:gd name="connsiteX52-967" fmla="*/ 1570174 w 8033654"/>
              <a:gd name="connsiteY52-968" fmla="*/ 259499 h 7031915"/>
              <a:gd name="connsiteX53-969" fmla="*/ 1642008 w 8033654"/>
              <a:gd name="connsiteY53-970" fmla="*/ 172435 h 7031915"/>
              <a:gd name="connsiteX54-971" fmla="*/ 1939656 w 8033654"/>
              <a:gd name="connsiteY54-972" fmla="*/ 11959 h 7031915"/>
              <a:gd name="connsiteX55-973" fmla="*/ 2058287 w 8033654"/>
              <a:gd name="connsiteY55-974" fmla="*/ 0 h 7031915"/>
              <a:gd name="connsiteX0-975" fmla="*/ 6529086 w 8033654"/>
              <a:gd name="connsiteY0-976" fmla="*/ 402424 h 7031915"/>
              <a:gd name="connsiteX1-977" fmla="*/ 6540064 w 8033654"/>
              <a:gd name="connsiteY1-978" fmla="*/ 434562 h 7031915"/>
              <a:gd name="connsiteX2-979" fmla="*/ 6529086 w 8033654"/>
              <a:gd name="connsiteY2-980" fmla="*/ 402424 h 7031915"/>
              <a:gd name="connsiteX3-981" fmla="*/ 6482461 w 8033654"/>
              <a:gd name="connsiteY3-982" fmla="*/ 295697 h 7031915"/>
              <a:gd name="connsiteX4-983" fmla="*/ 6520430 w 8033654"/>
              <a:gd name="connsiteY4-984" fmla="*/ 377086 h 7031915"/>
              <a:gd name="connsiteX5-985" fmla="*/ 6515577 w 8033654"/>
              <a:gd name="connsiteY5-986" fmla="*/ 362878 h 7031915"/>
              <a:gd name="connsiteX6-987" fmla="*/ 6482461 w 8033654"/>
              <a:gd name="connsiteY6-988" fmla="*/ 295697 h 7031915"/>
              <a:gd name="connsiteX7-989" fmla="*/ 2058287 w 8033654"/>
              <a:gd name="connsiteY7-990" fmla="*/ 0 h 7031915"/>
              <a:gd name="connsiteX8-991" fmla="*/ 2058326 w 8033654"/>
              <a:gd name="connsiteY8-992" fmla="*/ 0 h 7031915"/>
              <a:gd name="connsiteX9-993" fmla="*/ 5971699 w 8033654"/>
              <a:gd name="connsiteY9-994" fmla="*/ 0 h 7031915"/>
              <a:gd name="connsiteX10-995" fmla="*/ 5971700 w 8033654"/>
              <a:gd name="connsiteY10-996" fmla="*/ 0 h 7031915"/>
              <a:gd name="connsiteX11-997" fmla="*/ 5971740 w 8033654"/>
              <a:gd name="connsiteY11-998" fmla="*/ 0 h 7031915"/>
              <a:gd name="connsiteX12-999" fmla="*/ 6090371 w 8033654"/>
              <a:gd name="connsiteY12-1000" fmla="*/ 11959 h 7031915"/>
              <a:gd name="connsiteX13-1001" fmla="*/ 6357004 w 8033654"/>
              <a:gd name="connsiteY13-1002" fmla="*/ 143562 h 7031915"/>
              <a:gd name="connsiteX14-1003" fmla="*/ 6421756 w 8033654"/>
              <a:gd name="connsiteY14-1004" fmla="*/ 209878 h 7031915"/>
              <a:gd name="connsiteX15-1005" fmla="*/ 6426018 w 8033654"/>
              <a:gd name="connsiteY15-1006" fmla="*/ 214243 h 7031915"/>
              <a:gd name="connsiteX16-1007" fmla="*/ 6463356 w 8033654"/>
              <a:gd name="connsiteY16-1008" fmla="*/ 268125 h 7031915"/>
              <a:gd name="connsiteX17-1009" fmla="*/ 6480094 w 8033654"/>
              <a:gd name="connsiteY17-1010" fmla="*/ 292278 h 7031915"/>
              <a:gd name="connsiteX18-1011" fmla="*/ 7949332 w 8033654"/>
              <a:gd name="connsiteY18-1012" fmla="*/ 3216682 h 7031915"/>
              <a:gd name="connsiteX19-1013" fmla="*/ 7992299 w 8033654"/>
              <a:gd name="connsiteY19-1014" fmla="*/ 3302616 h 7031915"/>
              <a:gd name="connsiteX20-1015" fmla="*/ 8021693 w 8033654"/>
              <a:gd name="connsiteY20-1016" fmla="*/ 3397306 h 7031915"/>
              <a:gd name="connsiteX21-1017" fmla="*/ 8033654 w 8033654"/>
              <a:gd name="connsiteY21-1018" fmla="*/ 3515957 h 7031915"/>
              <a:gd name="connsiteX22-1019" fmla="*/ 8021693 w 8033654"/>
              <a:gd name="connsiteY22-1020" fmla="*/ 3634608 h 7031915"/>
              <a:gd name="connsiteX23-1021" fmla="*/ 7992299 w 8033654"/>
              <a:gd name="connsiteY23-1022" fmla="*/ 3729298 h 7031915"/>
              <a:gd name="connsiteX24-1023" fmla="*/ 7949332 w 8033654"/>
              <a:gd name="connsiteY24-1024" fmla="*/ 3815232 h 7031915"/>
              <a:gd name="connsiteX25-1025" fmla="*/ 6535055 w 8033654"/>
              <a:gd name="connsiteY25-1026" fmla="*/ 6638796 h 7031915"/>
              <a:gd name="connsiteX26-1027" fmla="*/ 6524461 w 8033654"/>
              <a:gd name="connsiteY26-1028" fmla="*/ 6646190 h 7031915"/>
              <a:gd name="connsiteX27-1029" fmla="*/ 6482456 w 8033654"/>
              <a:gd name="connsiteY27-1030" fmla="*/ 6736229 h 7031915"/>
              <a:gd name="connsiteX28-1031" fmla="*/ 6090371 w 8033654"/>
              <a:gd name="connsiteY28-1032" fmla="*/ 7019956 h 7031915"/>
              <a:gd name="connsiteX29-1033" fmla="*/ 5971740 w 8033654"/>
              <a:gd name="connsiteY29-1034" fmla="*/ 7031915 h 7031915"/>
              <a:gd name="connsiteX30-1035" fmla="*/ 5971700 w 8033654"/>
              <a:gd name="connsiteY30-1036" fmla="*/ 7031915 h 7031915"/>
              <a:gd name="connsiteX31-1037" fmla="*/ 2058326 w 8033654"/>
              <a:gd name="connsiteY31-1038" fmla="*/ 7031915 h 7031915"/>
              <a:gd name="connsiteX32-1039" fmla="*/ 2176958 w 8033654"/>
              <a:gd name="connsiteY32-1040" fmla="*/ 7019956 h 7031915"/>
              <a:gd name="connsiteX33-1041" fmla="*/ 2176957 w 8033654"/>
              <a:gd name="connsiteY33-1042" fmla="*/ 7019956 h 7031915"/>
              <a:gd name="connsiteX34-1043" fmla="*/ 2058326 w 8033654"/>
              <a:gd name="connsiteY34-1044" fmla="*/ 7031915 h 7031915"/>
              <a:gd name="connsiteX35-1045" fmla="*/ 2058286 w 8033654"/>
              <a:gd name="connsiteY35-1046" fmla="*/ 7031915 h 7031915"/>
              <a:gd name="connsiteX36-1047" fmla="*/ 1939655 w 8033654"/>
              <a:gd name="connsiteY36-1048" fmla="*/ 7019956 h 7031915"/>
              <a:gd name="connsiteX37-1049" fmla="*/ 1642007 w 8033654"/>
              <a:gd name="connsiteY37-1050" fmla="*/ 6859480 h 7031915"/>
              <a:gd name="connsiteX38-1051" fmla="*/ 1570173 w 8033654"/>
              <a:gd name="connsiteY38-1052" fmla="*/ 6772417 h 7031915"/>
              <a:gd name="connsiteX39-1053" fmla="*/ 1508795 w 8033654"/>
              <a:gd name="connsiteY39-1054" fmla="*/ 6649661 h 7031915"/>
              <a:gd name="connsiteX40-1055" fmla="*/ 1508794 w 8033654"/>
              <a:gd name="connsiteY40-1056" fmla="*/ 6649657 h 7031915"/>
              <a:gd name="connsiteX41-1057" fmla="*/ 115723 w 8033654"/>
              <a:gd name="connsiteY41-1058" fmla="*/ 3863519 h 7031915"/>
              <a:gd name="connsiteX42-1059" fmla="*/ 115722 w 8033654"/>
              <a:gd name="connsiteY42-1060" fmla="*/ 3863518 h 7031915"/>
              <a:gd name="connsiteX43-1061" fmla="*/ 29470 w 8033654"/>
              <a:gd name="connsiteY43-1062" fmla="*/ 3691014 h 7031915"/>
              <a:gd name="connsiteX44-1063" fmla="*/ 11962 w 8033654"/>
              <a:gd name="connsiteY44-1064" fmla="*/ 3634608 h 7031915"/>
              <a:gd name="connsiteX45-1065" fmla="*/ 0 w 8033654"/>
              <a:gd name="connsiteY45-1066" fmla="*/ 3515957 h 7031915"/>
              <a:gd name="connsiteX46-1067" fmla="*/ 11962 w 8033654"/>
              <a:gd name="connsiteY46-1068" fmla="*/ 3397306 h 7031915"/>
              <a:gd name="connsiteX47-1069" fmla="*/ 29470 w 8033654"/>
              <a:gd name="connsiteY47-1070" fmla="*/ 3340901 h 7031915"/>
              <a:gd name="connsiteX48-1071" fmla="*/ 115722 w 8033654"/>
              <a:gd name="connsiteY48-1072" fmla="*/ 3168396 h 7031915"/>
              <a:gd name="connsiteX49-1073" fmla="*/ 115723 w 8033654"/>
              <a:gd name="connsiteY49-1074" fmla="*/ 3168396 h 7031915"/>
              <a:gd name="connsiteX50-1075" fmla="*/ 1508796 w 8033654"/>
              <a:gd name="connsiteY50-1076" fmla="*/ 382255 h 7031915"/>
              <a:gd name="connsiteX51-1077" fmla="*/ 1570174 w 8033654"/>
              <a:gd name="connsiteY51-1078" fmla="*/ 259499 h 7031915"/>
              <a:gd name="connsiteX52-1079" fmla="*/ 1642008 w 8033654"/>
              <a:gd name="connsiteY52-1080" fmla="*/ 172435 h 7031915"/>
              <a:gd name="connsiteX53-1081" fmla="*/ 1939656 w 8033654"/>
              <a:gd name="connsiteY53-1082" fmla="*/ 11959 h 7031915"/>
              <a:gd name="connsiteX54-1083" fmla="*/ 2058287 w 8033654"/>
              <a:gd name="connsiteY54-1084" fmla="*/ 0 h 7031915"/>
              <a:gd name="connsiteX0-1085" fmla="*/ 6529086 w 8033654"/>
              <a:gd name="connsiteY0-1086" fmla="*/ 402424 h 7031915"/>
              <a:gd name="connsiteX1-1087" fmla="*/ 6540064 w 8033654"/>
              <a:gd name="connsiteY1-1088" fmla="*/ 434562 h 7031915"/>
              <a:gd name="connsiteX2-1089" fmla="*/ 6529086 w 8033654"/>
              <a:gd name="connsiteY2-1090" fmla="*/ 402424 h 7031915"/>
              <a:gd name="connsiteX3-1091" fmla="*/ 6482461 w 8033654"/>
              <a:gd name="connsiteY3-1092" fmla="*/ 295697 h 7031915"/>
              <a:gd name="connsiteX4-1093" fmla="*/ 6520430 w 8033654"/>
              <a:gd name="connsiteY4-1094" fmla="*/ 377086 h 7031915"/>
              <a:gd name="connsiteX5-1095" fmla="*/ 6482461 w 8033654"/>
              <a:gd name="connsiteY5-1096" fmla="*/ 295697 h 7031915"/>
              <a:gd name="connsiteX6-1097" fmla="*/ 2058287 w 8033654"/>
              <a:gd name="connsiteY6-1098" fmla="*/ 0 h 7031915"/>
              <a:gd name="connsiteX7-1099" fmla="*/ 2058326 w 8033654"/>
              <a:gd name="connsiteY7-1100" fmla="*/ 0 h 7031915"/>
              <a:gd name="connsiteX8-1101" fmla="*/ 5971699 w 8033654"/>
              <a:gd name="connsiteY8-1102" fmla="*/ 0 h 7031915"/>
              <a:gd name="connsiteX9-1103" fmla="*/ 5971700 w 8033654"/>
              <a:gd name="connsiteY9-1104" fmla="*/ 0 h 7031915"/>
              <a:gd name="connsiteX10-1105" fmla="*/ 5971740 w 8033654"/>
              <a:gd name="connsiteY10-1106" fmla="*/ 0 h 7031915"/>
              <a:gd name="connsiteX11-1107" fmla="*/ 6090371 w 8033654"/>
              <a:gd name="connsiteY11-1108" fmla="*/ 11959 h 7031915"/>
              <a:gd name="connsiteX12-1109" fmla="*/ 6357004 w 8033654"/>
              <a:gd name="connsiteY12-1110" fmla="*/ 143562 h 7031915"/>
              <a:gd name="connsiteX13-1111" fmla="*/ 6421756 w 8033654"/>
              <a:gd name="connsiteY13-1112" fmla="*/ 209878 h 7031915"/>
              <a:gd name="connsiteX14-1113" fmla="*/ 6426018 w 8033654"/>
              <a:gd name="connsiteY14-1114" fmla="*/ 214243 h 7031915"/>
              <a:gd name="connsiteX15-1115" fmla="*/ 6463356 w 8033654"/>
              <a:gd name="connsiteY15-1116" fmla="*/ 268125 h 7031915"/>
              <a:gd name="connsiteX16-1117" fmla="*/ 6480094 w 8033654"/>
              <a:gd name="connsiteY16-1118" fmla="*/ 292278 h 7031915"/>
              <a:gd name="connsiteX17-1119" fmla="*/ 7949332 w 8033654"/>
              <a:gd name="connsiteY17-1120" fmla="*/ 3216682 h 7031915"/>
              <a:gd name="connsiteX18-1121" fmla="*/ 7992299 w 8033654"/>
              <a:gd name="connsiteY18-1122" fmla="*/ 3302616 h 7031915"/>
              <a:gd name="connsiteX19-1123" fmla="*/ 8021693 w 8033654"/>
              <a:gd name="connsiteY19-1124" fmla="*/ 3397306 h 7031915"/>
              <a:gd name="connsiteX20-1125" fmla="*/ 8033654 w 8033654"/>
              <a:gd name="connsiteY20-1126" fmla="*/ 3515957 h 7031915"/>
              <a:gd name="connsiteX21-1127" fmla="*/ 8021693 w 8033654"/>
              <a:gd name="connsiteY21-1128" fmla="*/ 3634608 h 7031915"/>
              <a:gd name="connsiteX22-1129" fmla="*/ 7992299 w 8033654"/>
              <a:gd name="connsiteY22-1130" fmla="*/ 3729298 h 7031915"/>
              <a:gd name="connsiteX23-1131" fmla="*/ 7949332 w 8033654"/>
              <a:gd name="connsiteY23-1132" fmla="*/ 3815232 h 7031915"/>
              <a:gd name="connsiteX24-1133" fmla="*/ 6535055 w 8033654"/>
              <a:gd name="connsiteY24-1134" fmla="*/ 6638796 h 7031915"/>
              <a:gd name="connsiteX25-1135" fmla="*/ 6524461 w 8033654"/>
              <a:gd name="connsiteY25-1136" fmla="*/ 6646190 h 7031915"/>
              <a:gd name="connsiteX26-1137" fmla="*/ 6482456 w 8033654"/>
              <a:gd name="connsiteY26-1138" fmla="*/ 6736229 h 7031915"/>
              <a:gd name="connsiteX27-1139" fmla="*/ 6090371 w 8033654"/>
              <a:gd name="connsiteY27-1140" fmla="*/ 7019956 h 7031915"/>
              <a:gd name="connsiteX28-1141" fmla="*/ 5971740 w 8033654"/>
              <a:gd name="connsiteY28-1142" fmla="*/ 7031915 h 7031915"/>
              <a:gd name="connsiteX29-1143" fmla="*/ 5971700 w 8033654"/>
              <a:gd name="connsiteY29-1144" fmla="*/ 7031915 h 7031915"/>
              <a:gd name="connsiteX30-1145" fmla="*/ 2058326 w 8033654"/>
              <a:gd name="connsiteY30-1146" fmla="*/ 7031915 h 7031915"/>
              <a:gd name="connsiteX31-1147" fmla="*/ 2176958 w 8033654"/>
              <a:gd name="connsiteY31-1148" fmla="*/ 7019956 h 7031915"/>
              <a:gd name="connsiteX32-1149" fmla="*/ 2176957 w 8033654"/>
              <a:gd name="connsiteY32-1150" fmla="*/ 7019956 h 7031915"/>
              <a:gd name="connsiteX33-1151" fmla="*/ 2058326 w 8033654"/>
              <a:gd name="connsiteY33-1152" fmla="*/ 7031915 h 7031915"/>
              <a:gd name="connsiteX34-1153" fmla="*/ 2058286 w 8033654"/>
              <a:gd name="connsiteY34-1154" fmla="*/ 7031915 h 7031915"/>
              <a:gd name="connsiteX35-1155" fmla="*/ 1939655 w 8033654"/>
              <a:gd name="connsiteY35-1156" fmla="*/ 7019956 h 7031915"/>
              <a:gd name="connsiteX36-1157" fmla="*/ 1642007 w 8033654"/>
              <a:gd name="connsiteY36-1158" fmla="*/ 6859480 h 7031915"/>
              <a:gd name="connsiteX37-1159" fmla="*/ 1570173 w 8033654"/>
              <a:gd name="connsiteY37-1160" fmla="*/ 6772417 h 7031915"/>
              <a:gd name="connsiteX38-1161" fmla="*/ 1508795 w 8033654"/>
              <a:gd name="connsiteY38-1162" fmla="*/ 6649661 h 7031915"/>
              <a:gd name="connsiteX39-1163" fmla="*/ 1508794 w 8033654"/>
              <a:gd name="connsiteY39-1164" fmla="*/ 6649657 h 7031915"/>
              <a:gd name="connsiteX40-1165" fmla="*/ 115723 w 8033654"/>
              <a:gd name="connsiteY40-1166" fmla="*/ 3863519 h 7031915"/>
              <a:gd name="connsiteX41-1167" fmla="*/ 115722 w 8033654"/>
              <a:gd name="connsiteY41-1168" fmla="*/ 3863518 h 7031915"/>
              <a:gd name="connsiteX42-1169" fmla="*/ 29470 w 8033654"/>
              <a:gd name="connsiteY42-1170" fmla="*/ 3691014 h 7031915"/>
              <a:gd name="connsiteX43-1171" fmla="*/ 11962 w 8033654"/>
              <a:gd name="connsiteY43-1172" fmla="*/ 3634608 h 7031915"/>
              <a:gd name="connsiteX44-1173" fmla="*/ 0 w 8033654"/>
              <a:gd name="connsiteY44-1174" fmla="*/ 3515957 h 7031915"/>
              <a:gd name="connsiteX45-1175" fmla="*/ 11962 w 8033654"/>
              <a:gd name="connsiteY45-1176" fmla="*/ 3397306 h 7031915"/>
              <a:gd name="connsiteX46-1177" fmla="*/ 29470 w 8033654"/>
              <a:gd name="connsiteY46-1178" fmla="*/ 3340901 h 7031915"/>
              <a:gd name="connsiteX47-1179" fmla="*/ 115722 w 8033654"/>
              <a:gd name="connsiteY47-1180" fmla="*/ 3168396 h 7031915"/>
              <a:gd name="connsiteX48-1181" fmla="*/ 115723 w 8033654"/>
              <a:gd name="connsiteY48-1182" fmla="*/ 3168396 h 7031915"/>
              <a:gd name="connsiteX49-1183" fmla="*/ 1508796 w 8033654"/>
              <a:gd name="connsiteY49-1184" fmla="*/ 382255 h 7031915"/>
              <a:gd name="connsiteX50-1185" fmla="*/ 1570174 w 8033654"/>
              <a:gd name="connsiteY50-1186" fmla="*/ 259499 h 7031915"/>
              <a:gd name="connsiteX51-1187" fmla="*/ 1642008 w 8033654"/>
              <a:gd name="connsiteY51-1188" fmla="*/ 172435 h 7031915"/>
              <a:gd name="connsiteX52-1189" fmla="*/ 1939656 w 8033654"/>
              <a:gd name="connsiteY52-1190" fmla="*/ 11959 h 7031915"/>
              <a:gd name="connsiteX53-1191" fmla="*/ 2058287 w 8033654"/>
              <a:gd name="connsiteY53-1192" fmla="*/ 0 h 7031915"/>
              <a:gd name="connsiteX0-1193" fmla="*/ 6529086 w 8033654"/>
              <a:gd name="connsiteY0-1194" fmla="*/ 402424 h 7031915"/>
              <a:gd name="connsiteX1-1195" fmla="*/ 6540064 w 8033654"/>
              <a:gd name="connsiteY1-1196" fmla="*/ 434562 h 7031915"/>
              <a:gd name="connsiteX2-1197" fmla="*/ 6529086 w 8033654"/>
              <a:gd name="connsiteY2-1198" fmla="*/ 402424 h 7031915"/>
              <a:gd name="connsiteX3-1199" fmla="*/ 2058287 w 8033654"/>
              <a:gd name="connsiteY3-1200" fmla="*/ 0 h 7031915"/>
              <a:gd name="connsiteX4-1201" fmla="*/ 2058326 w 8033654"/>
              <a:gd name="connsiteY4-1202" fmla="*/ 0 h 7031915"/>
              <a:gd name="connsiteX5-1203" fmla="*/ 5971699 w 8033654"/>
              <a:gd name="connsiteY5-1204" fmla="*/ 0 h 7031915"/>
              <a:gd name="connsiteX6-1205" fmla="*/ 5971700 w 8033654"/>
              <a:gd name="connsiteY6-1206" fmla="*/ 0 h 7031915"/>
              <a:gd name="connsiteX7-1207" fmla="*/ 5971740 w 8033654"/>
              <a:gd name="connsiteY7-1208" fmla="*/ 0 h 7031915"/>
              <a:gd name="connsiteX8-1209" fmla="*/ 6090371 w 8033654"/>
              <a:gd name="connsiteY8-1210" fmla="*/ 11959 h 7031915"/>
              <a:gd name="connsiteX9-1211" fmla="*/ 6357004 w 8033654"/>
              <a:gd name="connsiteY9-1212" fmla="*/ 143562 h 7031915"/>
              <a:gd name="connsiteX10-1213" fmla="*/ 6421756 w 8033654"/>
              <a:gd name="connsiteY10-1214" fmla="*/ 209878 h 7031915"/>
              <a:gd name="connsiteX11-1215" fmla="*/ 6426018 w 8033654"/>
              <a:gd name="connsiteY11-1216" fmla="*/ 214243 h 7031915"/>
              <a:gd name="connsiteX12-1217" fmla="*/ 6463356 w 8033654"/>
              <a:gd name="connsiteY12-1218" fmla="*/ 268125 h 7031915"/>
              <a:gd name="connsiteX13-1219" fmla="*/ 6480094 w 8033654"/>
              <a:gd name="connsiteY13-1220" fmla="*/ 292278 h 7031915"/>
              <a:gd name="connsiteX14-1221" fmla="*/ 7949332 w 8033654"/>
              <a:gd name="connsiteY14-1222" fmla="*/ 3216682 h 7031915"/>
              <a:gd name="connsiteX15-1223" fmla="*/ 7992299 w 8033654"/>
              <a:gd name="connsiteY15-1224" fmla="*/ 3302616 h 7031915"/>
              <a:gd name="connsiteX16-1225" fmla="*/ 8021693 w 8033654"/>
              <a:gd name="connsiteY16-1226" fmla="*/ 3397306 h 7031915"/>
              <a:gd name="connsiteX17-1227" fmla="*/ 8033654 w 8033654"/>
              <a:gd name="connsiteY17-1228" fmla="*/ 3515957 h 7031915"/>
              <a:gd name="connsiteX18-1229" fmla="*/ 8021693 w 8033654"/>
              <a:gd name="connsiteY18-1230" fmla="*/ 3634608 h 7031915"/>
              <a:gd name="connsiteX19-1231" fmla="*/ 7992299 w 8033654"/>
              <a:gd name="connsiteY19-1232" fmla="*/ 3729298 h 7031915"/>
              <a:gd name="connsiteX20-1233" fmla="*/ 7949332 w 8033654"/>
              <a:gd name="connsiteY20-1234" fmla="*/ 3815232 h 7031915"/>
              <a:gd name="connsiteX21-1235" fmla="*/ 6535055 w 8033654"/>
              <a:gd name="connsiteY21-1236" fmla="*/ 6638796 h 7031915"/>
              <a:gd name="connsiteX22-1237" fmla="*/ 6524461 w 8033654"/>
              <a:gd name="connsiteY22-1238" fmla="*/ 6646190 h 7031915"/>
              <a:gd name="connsiteX23-1239" fmla="*/ 6482456 w 8033654"/>
              <a:gd name="connsiteY23-1240" fmla="*/ 6736229 h 7031915"/>
              <a:gd name="connsiteX24-1241" fmla="*/ 6090371 w 8033654"/>
              <a:gd name="connsiteY24-1242" fmla="*/ 7019956 h 7031915"/>
              <a:gd name="connsiteX25-1243" fmla="*/ 5971740 w 8033654"/>
              <a:gd name="connsiteY25-1244" fmla="*/ 7031915 h 7031915"/>
              <a:gd name="connsiteX26-1245" fmla="*/ 5971700 w 8033654"/>
              <a:gd name="connsiteY26-1246" fmla="*/ 7031915 h 7031915"/>
              <a:gd name="connsiteX27-1247" fmla="*/ 2058326 w 8033654"/>
              <a:gd name="connsiteY27-1248" fmla="*/ 7031915 h 7031915"/>
              <a:gd name="connsiteX28-1249" fmla="*/ 2176958 w 8033654"/>
              <a:gd name="connsiteY28-1250" fmla="*/ 7019956 h 7031915"/>
              <a:gd name="connsiteX29-1251" fmla="*/ 2176957 w 8033654"/>
              <a:gd name="connsiteY29-1252" fmla="*/ 7019956 h 7031915"/>
              <a:gd name="connsiteX30-1253" fmla="*/ 2058326 w 8033654"/>
              <a:gd name="connsiteY30-1254" fmla="*/ 7031915 h 7031915"/>
              <a:gd name="connsiteX31-1255" fmla="*/ 2058286 w 8033654"/>
              <a:gd name="connsiteY31-1256" fmla="*/ 7031915 h 7031915"/>
              <a:gd name="connsiteX32-1257" fmla="*/ 1939655 w 8033654"/>
              <a:gd name="connsiteY32-1258" fmla="*/ 7019956 h 7031915"/>
              <a:gd name="connsiteX33-1259" fmla="*/ 1642007 w 8033654"/>
              <a:gd name="connsiteY33-1260" fmla="*/ 6859480 h 7031915"/>
              <a:gd name="connsiteX34-1261" fmla="*/ 1570173 w 8033654"/>
              <a:gd name="connsiteY34-1262" fmla="*/ 6772417 h 7031915"/>
              <a:gd name="connsiteX35-1263" fmla="*/ 1508795 w 8033654"/>
              <a:gd name="connsiteY35-1264" fmla="*/ 6649661 h 7031915"/>
              <a:gd name="connsiteX36-1265" fmla="*/ 1508794 w 8033654"/>
              <a:gd name="connsiteY36-1266" fmla="*/ 6649657 h 7031915"/>
              <a:gd name="connsiteX37-1267" fmla="*/ 115723 w 8033654"/>
              <a:gd name="connsiteY37-1268" fmla="*/ 3863519 h 7031915"/>
              <a:gd name="connsiteX38-1269" fmla="*/ 115722 w 8033654"/>
              <a:gd name="connsiteY38-1270" fmla="*/ 3863518 h 7031915"/>
              <a:gd name="connsiteX39-1271" fmla="*/ 29470 w 8033654"/>
              <a:gd name="connsiteY39-1272" fmla="*/ 3691014 h 7031915"/>
              <a:gd name="connsiteX40-1273" fmla="*/ 11962 w 8033654"/>
              <a:gd name="connsiteY40-1274" fmla="*/ 3634608 h 7031915"/>
              <a:gd name="connsiteX41-1275" fmla="*/ 0 w 8033654"/>
              <a:gd name="connsiteY41-1276" fmla="*/ 3515957 h 7031915"/>
              <a:gd name="connsiteX42-1277" fmla="*/ 11962 w 8033654"/>
              <a:gd name="connsiteY42-1278" fmla="*/ 3397306 h 7031915"/>
              <a:gd name="connsiteX43-1279" fmla="*/ 29470 w 8033654"/>
              <a:gd name="connsiteY43-1280" fmla="*/ 3340901 h 7031915"/>
              <a:gd name="connsiteX44-1281" fmla="*/ 115722 w 8033654"/>
              <a:gd name="connsiteY44-1282" fmla="*/ 3168396 h 7031915"/>
              <a:gd name="connsiteX45-1283" fmla="*/ 115723 w 8033654"/>
              <a:gd name="connsiteY45-1284" fmla="*/ 3168396 h 7031915"/>
              <a:gd name="connsiteX46-1285" fmla="*/ 1508796 w 8033654"/>
              <a:gd name="connsiteY46-1286" fmla="*/ 382255 h 7031915"/>
              <a:gd name="connsiteX47-1287" fmla="*/ 1570174 w 8033654"/>
              <a:gd name="connsiteY47-1288" fmla="*/ 259499 h 7031915"/>
              <a:gd name="connsiteX48-1289" fmla="*/ 1642008 w 8033654"/>
              <a:gd name="connsiteY48-1290" fmla="*/ 172435 h 7031915"/>
              <a:gd name="connsiteX49-1291" fmla="*/ 1939656 w 8033654"/>
              <a:gd name="connsiteY49-1292" fmla="*/ 11959 h 7031915"/>
              <a:gd name="connsiteX50-1293" fmla="*/ 2058287 w 8033654"/>
              <a:gd name="connsiteY50-1294" fmla="*/ 0 h 7031915"/>
              <a:gd name="connsiteX0-1295" fmla="*/ 2058287 w 8033654"/>
              <a:gd name="connsiteY0-1296" fmla="*/ 0 h 7031915"/>
              <a:gd name="connsiteX1-1297" fmla="*/ 2058326 w 8033654"/>
              <a:gd name="connsiteY1-1298" fmla="*/ 0 h 7031915"/>
              <a:gd name="connsiteX2-1299" fmla="*/ 5971699 w 8033654"/>
              <a:gd name="connsiteY2-1300" fmla="*/ 0 h 7031915"/>
              <a:gd name="connsiteX3-1301" fmla="*/ 5971700 w 8033654"/>
              <a:gd name="connsiteY3-1302" fmla="*/ 0 h 7031915"/>
              <a:gd name="connsiteX4-1303" fmla="*/ 5971740 w 8033654"/>
              <a:gd name="connsiteY4-1304" fmla="*/ 0 h 7031915"/>
              <a:gd name="connsiteX5-1305" fmla="*/ 6090371 w 8033654"/>
              <a:gd name="connsiteY5-1306" fmla="*/ 11959 h 7031915"/>
              <a:gd name="connsiteX6-1307" fmla="*/ 6357004 w 8033654"/>
              <a:gd name="connsiteY6-1308" fmla="*/ 143562 h 7031915"/>
              <a:gd name="connsiteX7-1309" fmla="*/ 6421756 w 8033654"/>
              <a:gd name="connsiteY7-1310" fmla="*/ 209878 h 7031915"/>
              <a:gd name="connsiteX8-1311" fmla="*/ 6426018 w 8033654"/>
              <a:gd name="connsiteY8-1312" fmla="*/ 214243 h 7031915"/>
              <a:gd name="connsiteX9-1313" fmla="*/ 6463356 w 8033654"/>
              <a:gd name="connsiteY9-1314" fmla="*/ 268125 h 7031915"/>
              <a:gd name="connsiteX10-1315" fmla="*/ 6480094 w 8033654"/>
              <a:gd name="connsiteY10-1316" fmla="*/ 292278 h 7031915"/>
              <a:gd name="connsiteX11-1317" fmla="*/ 7949332 w 8033654"/>
              <a:gd name="connsiteY11-1318" fmla="*/ 3216682 h 7031915"/>
              <a:gd name="connsiteX12-1319" fmla="*/ 7992299 w 8033654"/>
              <a:gd name="connsiteY12-1320" fmla="*/ 3302616 h 7031915"/>
              <a:gd name="connsiteX13-1321" fmla="*/ 8021693 w 8033654"/>
              <a:gd name="connsiteY13-1322" fmla="*/ 3397306 h 7031915"/>
              <a:gd name="connsiteX14-1323" fmla="*/ 8033654 w 8033654"/>
              <a:gd name="connsiteY14-1324" fmla="*/ 3515957 h 7031915"/>
              <a:gd name="connsiteX15-1325" fmla="*/ 8021693 w 8033654"/>
              <a:gd name="connsiteY15-1326" fmla="*/ 3634608 h 7031915"/>
              <a:gd name="connsiteX16-1327" fmla="*/ 7992299 w 8033654"/>
              <a:gd name="connsiteY16-1328" fmla="*/ 3729298 h 7031915"/>
              <a:gd name="connsiteX17-1329" fmla="*/ 7949332 w 8033654"/>
              <a:gd name="connsiteY17-1330" fmla="*/ 3815232 h 7031915"/>
              <a:gd name="connsiteX18-1331" fmla="*/ 6535055 w 8033654"/>
              <a:gd name="connsiteY18-1332" fmla="*/ 6638796 h 7031915"/>
              <a:gd name="connsiteX19-1333" fmla="*/ 6524461 w 8033654"/>
              <a:gd name="connsiteY19-1334" fmla="*/ 6646190 h 7031915"/>
              <a:gd name="connsiteX20-1335" fmla="*/ 6482456 w 8033654"/>
              <a:gd name="connsiteY20-1336" fmla="*/ 6736229 h 7031915"/>
              <a:gd name="connsiteX21-1337" fmla="*/ 6090371 w 8033654"/>
              <a:gd name="connsiteY21-1338" fmla="*/ 7019956 h 7031915"/>
              <a:gd name="connsiteX22-1339" fmla="*/ 5971740 w 8033654"/>
              <a:gd name="connsiteY22-1340" fmla="*/ 7031915 h 7031915"/>
              <a:gd name="connsiteX23-1341" fmla="*/ 5971700 w 8033654"/>
              <a:gd name="connsiteY23-1342" fmla="*/ 7031915 h 7031915"/>
              <a:gd name="connsiteX24-1343" fmla="*/ 2058326 w 8033654"/>
              <a:gd name="connsiteY24-1344" fmla="*/ 7031915 h 7031915"/>
              <a:gd name="connsiteX25-1345" fmla="*/ 2176958 w 8033654"/>
              <a:gd name="connsiteY25-1346" fmla="*/ 7019956 h 7031915"/>
              <a:gd name="connsiteX26-1347" fmla="*/ 2176957 w 8033654"/>
              <a:gd name="connsiteY26-1348" fmla="*/ 7019956 h 7031915"/>
              <a:gd name="connsiteX27-1349" fmla="*/ 2058326 w 8033654"/>
              <a:gd name="connsiteY27-1350" fmla="*/ 7031915 h 7031915"/>
              <a:gd name="connsiteX28-1351" fmla="*/ 2058286 w 8033654"/>
              <a:gd name="connsiteY28-1352" fmla="*/ 7031915 h 7031915"/>
              <a:gd name="connsiteX29-1353" fmla="*/ 1939655 w 8033654"/>
              <a:gd name="connsiteY29-1354" fmla="*/ 7019956 h 7031915"/>
              <a:gd name="connsiteX30-1355" fmla="*/ 1642007 w 8033654"/>
              <a:gd name="connsiteY30-1356" fmla="*/ 6859480 h 7031915"/>
              <a:gd name="connsiteX31-1357" fmla="*/ 1570173 w 8033654"/>
              <a:gd name="connsiteY31-1358" fmla="*/ 6772417 h 7031915"/>
              <a:gd name="connsiteX32-1359" fmla="*/ 1508795 w 8033654"/>
              <a:gd name="connsiteY32-1360" fmla="*/ 6649661 h 7031915"/>
              <a:gd name="connsiteX33-1361" fmla="*/ 1508794 w 8033654"/>
              <a:gd name="connsiteY33-1362" fmla="*/ 6649657 h 7031915"/>
              <a:gd name="connsiteX34-1363" fmla="*/ 115723 w 8033654"/>
              <a:gd name="connsiteY34-1364" fmla="*/ 3863519 h 7031915"/>
              <a:gd name="connsiteX35-1365" fmla="*/ 115722 w 8033654"/>
              <a:gd name="connsiteY35-1366" fmla="*/ 3863518 h 7031915"/>
              <a:gd name="connsiteX36-1367" fmla="*/ 29470 w 8033654"/>
              <a:gd name="connsiteY36-1368" fmla="*/ 3691014 h 7031915"/>
              <a:gd name="connsiteX37-1369" fmla="*/ 11962 w 8033654"/>
              <a:gd name="connsiteY37-1370" fmla="*/ 3634608 h 7031915"/>
              <a:gd name="connsiteX38-1371" fmla="*/ 0 w 8033654"/>
              <a:gd name="connsiteY38-1372" fmla="*/ 3515957 h 7031915"/>
              <a:gd name="connsiteX39-1373" fmla="*/ 11962 w 8033654"/>
              <a:gd name="connsiteY39-1374" fmla="*/ 3397306 h 7031915"/>
              <a:gd name="connsiteX40-1375" fmla="*/ 29470 w 8033654"/>
              <a:gd name="connsiteY40-1376" fmla="*/ 3340901 h 7031915"/>
              <a:gd name="connsiteX41-1377" fmla="*/ 115722 w 8033654"/>
              <a:gd name="connsiteY41-1378" fmla="*/ 3168396 h 7031915"/>
              <a:gd name="connsiteX42-1379" fmla="*/ 115723 w 8033654"/>
              <a:gd name="connsiteY42-1380" fmla="*/ 3168396 h 7031915"/>
              <a:gd name="connsiteX43-1381" fmla="*/ 1508796 w 8033654"/>
              <a:gd name="connsiteY43-1382" fmla="*/ 382255 h 7031915"/>
              <a:gd name="connsiteX44-1383" fmla="*/ 1570174 w 8033654"/>
              <a:gd name="connsiteY44-1384" fmla="*/ 259499 h 7031915"/>
              <a:gd name="connsiteX45-1385" fmla="*/ 1642008 w 8033654"/>
              <a:gd name="connsiteY45-1386" fmla="*/ 172435 h 7031915"/>
              <a:gd name="connsiteX46-1387" fmla="*/ 1939656 w 8033654"/>
              <a:gd name="connsiteY46-1388" fmla="*/ 11959 h 7031915"/>
              <a:gd name="connsiteX47-1389" fmla="*/ 2058287 w 8033654"/>
              <a:gd name="connsiteY47-1390" fmla="*/ 0 h 7031915"/>
              <a:gd name="connsiteX0-1391" fmla="*/ 2058287 w 8033654"/>
              <a:gd name="connsiteY0-1392" fmla="*/ 0 h 7031915"/>
              <a:gd name="connsiteX1-1393" fmla="*/ 2058326 w 8033654"/>
              <a:gd name="connsiteY1-1394" fmla="*/ 0 h 7031915"/>
              <a:gd name="connsiteX2-1395" fmla="*/ 5971699 w 8033654"/>
              <a:gd name="connsiteY2-1396" fmla="*/ 0 h 7031915"/>
              <a:gd name="connsiteX3-1397" fmla="*/ 5971700 w 8033654"/>
              <a:gd name="connsiteY3-1398" fmla="*/ 0 h 7031915"/>
              <a:gd name="connsiteX4-1399" fmla="*/ 5971740 w 8033654"/>
              <a:gd name="connsiteY4-1400" fmla="*/ 0 h 7031915"/>
              <a:gd name="connsiteX5-1401" fmla="*/ 6090371 w 8033654"/>
              <a:gd name="connsiteY5-1402" fmla="*/ 11959 h 7031915"/>
              <a:gd name="connsiteX6-1403" fmla="*/ 6357004 w 8033654"/>
              <a:gd name="connsiteY6-1404" fmla="*/ 143562 h 7031915"/>
              <a:gd name="connsiteX7-1405" fmla="*/ 6421756 w 8033654"/>
              <a:gd name="connsiteY7-1406" fmla="*/ 209878 h 7031915"/>
              <a:gd name="connsiteX8-1407" fmla="*/ 6426018 w 8033654"/>
              <a:gd name="connsiteY8-1408" fmla="*/ 214243 h 7031915"/>
              <a:gd name="connsiteX9-1409" fmla="*/ 6463356 w 8033654"/>
              <a:gd name="connsiteY9-1410" fmla="*/ 268125 h 7031915"/>
              <a:gd name="connsiteX10-1411" fmla="*/ 7949332 w 8033654"/>
              <a:gd name="connsiteY10-1412" fmla="*/ 3216682 h 7031915"/>
              <a:gd name="connsiteX11-1413" fmla="*/ 7992299 w 8033654"/>
              <a:gd name="connsiteY11-1414" fmla="*/ 3302616 h 7031915"/>
              <a:gd name="connsiteX12-1415" fmla="*/ 8021693 w 8033654"/>
              <a:gd name="connsiteY12-1416" fmla="*/ 3397306 h 7031915"/>
              <a:gd name="connsiteX13-1417" fmla="*/ 8033654 w 8033654"/>
              <a:gd name="connsiteY13-1418" fmla="*/ 3515957 h 7031915"/>
              <a:gd name="connsiteX14-1419" fmla="*/ 8021693 w 8033654"/>
              <a:gd name="connsiteY14-1420" fmla="*/ 3634608 h 7031915"/>
              <a:gd name="connsiteX15-1421" fmla="*/ 7992299 w 8033654"/>
              <a:gd name="connsiteY15-1422" fmla="*/ 3729298 h 7031915"/>
              <a:gd name="connsiteX16-1423" fmla="*/ 7949332 w 8033654"/>
              <a:gd name="connsiteY16-1424" fmla="*/ 3815232 h 7031915"/>
              <a:gd name="connsiteX17-1425" fmla="*/ 6535055 w 8033654"/>
              <a:gd name="connsiteY17-1426" fmla="*/ 6638796 h 7031915"/>
              <a:gd name="connsiteX18-1427" fmla="*/ 6524461 w 8033654"/>
              <a:gd name="connsiteY18-1428" fmla="*/ 6646190 h 7031915"/>
              <a:gd name="connsiteX19-1429" fmla="*/ 6482456 w 8033654"/>
              <a:gd name="connsiteY19-1430" fmla="*/ 6736229 h 7031915"/>
              <a:gd name="connsiteX20-1431" fmla="*/ 6090371 w 8033654"/>
              <a:gd name="connsiteY20-1432" fmla="*/ 7019956 h 7031915"/>
              <a:gd name="connsiteX21-1433" fmla="*/ 5971740 w 8033654"/>
              <a:gd name="connsiteY21-1434" fmla="*/ 7031915 h 7031915"/>
              <a:gd name="connsiteX22-1435" fmla="*/ 5971700 w 8033654"/>
              <a:gd name="connsiteY22-1436" fmla="*/ 7031915 h 7031915"/>
              <a:gd name="connsiteX23-1437" fmla="*/ 2058326 w 8033654"/>
              <a:gd name="connsiteY23-1438" fmla="*/ 7031915 h 7031915"/>
              <a:gd name="connsiteX24-1439" fmla="*/ 2176958 w 8033654"/>
              <a:gd name="connsiteY24-1440" fmla="*/ 7019956 h 7031915"/>
              <a:gd name="connsiteX25-1441" fmla="*/ 2176957 w 8033654"/>
              <a:gd name="connsiteY25-1442" fmla="*/ 7019956 h 7031915"/>
              <a:gd name="connsiteX26-1443" fmla="*/ 2058326 w 8033654"/>
              <a:gd name="connsiteY26-1444" fmla="*/ 7031915 h 7031915"/>
              <a:gd name="connsiteX27-1445" fmla="*/ 2058286 w 8033654"/>
              <a:gd name="connsiteY27-1446" fmla="*/ 7031915 h 7031915"/>
              <a:gd name="connsiteX28-1447" fmla="*/ 1939655 w 8033654"/>
              <a:gd name="connsiteY28-1448" fmla="*/ 7019956 h 7031915"/>
              <a:gd name="connsiteX29-1449" fmla="*/ 1642007 w 8033654"/>
              <a:gd name="connsiteY29-1450" fmla="*/ 6859480 h 7031915"/>
              <a:gd name="connsiteX30-1451" fmla="*/ 1570173 w 8033654"/>
              <a:gd name="connsiteY30-1452" fmla="*/ 6772417 h 7031915"/>
              <a:gd name="connsiteX31-1453" fmla="*/ 1508795 w 8033654"/>
              <a:gd name="connsiteY31-1454" fmla="*/ 6649661 h 7031915"/>
              <a:gd name="connsiteX32-1455" fmla="*/ 1508794 w 8033654"/>
              <a:gd name="connsiteY32-1456" fmla="*/ 6649657 h 7031915"/>
              <a:gd name="connsiteX33-1457" fmla="*/ 115723 w 8033654"/>
              <a:gd name="connsiteY33-1458" fmla="*/ 3863519 h 7031915"/>
              <a:gd name="connsiteX34-1459" fmla="*/ 115722 w 8033654"/>
              <a:gd name="connsiteY34-1460" fmla="*/ 3863518 h 7031915"/>
              <a:gd name="connsiteX35-1461" fmla="*/ 29470 w 8033654"/>
              <a:gd name="connsiteY35-1462" fmla="*/ 3691014 h 7031915"/>
              <a:gd name="connsiteX36-1463" fmla="*/ 11962 w 8033654"/>
              <a:gd name="connsiteY36-1464" fmla="*/ 3634608 h 7031915"/>
              <a:gd name="connsiteX37-1465" fmla="*/ 0 w 8033654"/>
              <a:gd name="connsiteY37-1466" fmla="*/ 3515957 h 7031915"/>
              <a:gd name="connsiteX38-1467" fmla="*/ 11962 w 8033654"/>
              <a:gd name="connsiteY38-1468" fmla="*/ 3397306 h 7031915"/>
              <a:gd name="connsiteX39-1469" fmla="*/ 29470 w 8033654"/>
              <a:gd name="connsiteY39-1470" fmla="*/ 3340901 h 7031915"/>
              <a:gd name="connsiteX40-1471" fmla="*/ 115722 w 8033654"/>
              <a:gd name="connsiteY40-1472" fmla="*/ 3168396 h 7031915"/>
              <a:gd name="connsiteX41-1473" fmla="*/ 115723 w 8033654"/>
              <a:gd name="connsiteY41-1474" fmla="*/ 3168396 h 7031915"/>
              <a:gd name="connsiteX42-1475" fmla="*/ 1508796 w 8033654"/>
              <a:gd name="connsiteY42-1476" fmla="*/ 382255 h 7031915"/>
              <a:gd name="connsiteX43-1477" fmla="*/ 1570174 w 8033654"/>
              <a:gd name="connsiteY43-1478" fmla="*/ 259499 h 7031915"/>
              <a:gd name="connsiteX44-1479" fmla="*/ 1642008 w 8033654"/>
              <a:gd name="connsiteY44-1480" fmla="*/ 172435 h 7031915"/>
              <a:gd name="connsiteX45-1481" fmla="*/ 1939656 w 8033654"/>
              <a:gd name="connsiteY45-1482" fmla="*/ 11959 h 7031915"/>
              <a:gd name="connsiteX46-1483" fmla="*/ 2058287 w 8033654"/>
              <a:gd name="connsiteY46-1484" fmla="*/ 0 h 7031915"/>
              <a:gd name="connsiteX0-1485" fmla="*/ 2058287 w 8033654"/>
              <a:gd name="connsiteY0-1486" fmla="*/ 0 h 7031915"/>
              <a:gd name="connsiteX1-1487" fmla="*/ 2058326 w 8033654"/>
              <a:gd name="connsiteY1-1488" fmla="*/ 0 h 7031915"/>
              <a:gd name="connsiteX2-1489" fmla="*/ 5971699 w 8033654"/>
              <a:gd name="connsiteY2-1490" fmla="*/ 0 h 7031915"/>
              <a:gd name="connsiteX3-1491" fmla="*/ 5971700 w 8033654"/>
              <a:gd name="connsiteY3-1492" fmla="*/ 0 h 7031915"/>
              <a:gd name="connsiteX4-1493" fmla="*/ 5971740 w 8033654"/>
              <a:gd name="connsiteY4-1494" fmla="*/ 0 h 7031915"/>
              <a:gd name="connsiteX5-1495" fmla="*/ 6090371 w 8033654"/>
              <a:gd name="connsiteY5-1496" fmla="*/ 11959 h 7031915"/>
              <a:gd name="connsiteX6-1497" fmla="*/ 6357004 w 8033654"/>
              <a:gd name="connsiteY6-1498" fmla="*/ 143562 h 7031915"/>
              <a:gd name="connsiteX7-1499" fmla="*/ 6421756 w 8033654"/>
              <a:gd name="connsiteY7-1500" fmla="*/ 209878 h 7031915"/>
              <a:gd name="connsiteX8-1501" fmla="*/ 6426018 w 8033654"/>
              <a:gd name="connsiteY8-1502" fmla="*/ 214243 h 7031915"/>
              <a:gd name="connsiteX9-1503" fmla="*/ 6463356 w 8033654"/>
              <a:gd name="connsiteY9-1504" fmla="*/ 268125 h 7031915"/>
              <a:gd name="connsiteX10-1505" fmla="*/ 7949332 w 8033654"/>
              <a:gd name="connsiteY10-1506" fmla="*/ 3216682 h 7031915"/>
              <a:gd name="connsiteX11-1507" fmla="*/ 7992299 w 8033654"/>
              <a:gd name="connsiteY11-1508" fmla="*/ 3302616 h 7031915"/>
              <a:gd name="connsiteX12-1509" fmla="*/ 8021693 w 8033654"/>
              <a:gd name="connsiteY12-1510" fmla="*/ 3397306 h 7031915"/>
              <a:gd name="connsiteX13-1511" fmla="*/ 8033654 w 8033654"/>
              <a:gd name="connsiteY13-1512" fmla="*/ 3515957 h 7031915"/>
              <a:gd name="connsiteX14-1513" fmla="*/ 8021693 w 8033654"/>
              <a:gd name="connsiteY14-1514" fmla="*/ 3634608 h 7031915"/>
              <a:gd name="connsiteX15-1515" fmla="*/ 7992299 w 8033654"/>
              <a:gd name="connsiteY15-1516" fmla="*/ 3729298 h 7031915"/>
              <a:gd name="connsiteX16-1517" fmla="*/ 7949332 w 8033654"/>
              <a:gd name="connsiteY16-1518" fmla="*/ 3815232 h 7031915"/>
              <a:gd name="connsiteX17-1519" fmla="*/ 6535055 w 8033654"/>
              <a:gd name="connsiteY17-1520" fmla="*/ 6638796 h 7031915"/>
              <a:gd name="connsiteX18-1521" fmla="*/ 6524461 w 8033654"/>
              <a:gd name="connsiteY18-1522" fmla="*/ 6646190 h 7031915"/>
              <a:gd name="connsiteX19-1523" fmla="*/ 6482456 w 8033654"/>
              <a:gd name="connsiteY19-1524" fmla="*/ 6736229 h 7031915"/>
              <a:gd name="connsiteX20-1525" fmla="*/ 6090371 w 8033654"/>
              <a:gd name="connsiteY20-1526" fmla="*/ 7019956 h 7031915"/>
              <a:gd name="connsiteX21-1527" fmla="*/ 5971740 w 8033654"/>
              <a:gd name="connsiteY21-1528" fmla="*/ 7031915 h 7031915"/>
              <a:gd name="connsiteX22-1529" fmla="*/ 5971700 w 8033654"/>
              <a:gd name="connsiteY22-1530" fmla="*/ 7031915 h 7031915"/>
              <a:gd name="connsiteX23-1531" fmla="*/ 2058326 w 8033654"/>
              <a:gd name="connsiteY23-1532" fmla="*/ 7031915 h 7031915"/>
              <a:gd name="connsiteX24-1533" fmla="*/ 2176958 w 8033654"/>
              <a:gd name="connsiteY24-1534" fmla="*/ 7019956 h 7031915"/>
              <a:gd name="connsiteX25-1535" fmla="*/ 2058326 w 8033654"/>
              <a:gd name="connsiteY25-1536" fmla="*/ 7031915 h 7031915"/>
              <a:gd name="connsiteX26-1537" fmla="*/ 2058286 w 8033654"/>
              <a:gd name="connsiteY26-1538" fmla="*/ 7031915 h 7031915"/>
              <a:gd name="connsiteX27-1539" fmla="*/ 1939655 w 8033654"/>
              <a:gd name="connsiteY27-1540" fmla="*/ 7019956 h 7031915"/>
              <a:gd name="connsiteX28-1541" fmla="*/ 1642007 w 8033654"/>
              <a:gd name="connsiteY28-1542" fmla="*/ 6859480 h 7031915"/>
              <a:gd name="connsiteX29-1543" fmla="*/ 1570173 w 8033654"/>
              <a:gd name="connsiteY29-1544" fmla="*/ 6772417 h 7031915"/>
              <a:gd name="connsiteX30-1545" fmla="*/ 1508795 w 8033654"/>
              <a:gd name="connsiteY30-1546" fmla="*/ 6649661 h 7031915"/>
              <a:gd name="connsiteX31-1547" fmla="*/ 1508794 w 8033654"/>
              <a:gd name="connsiteY31-1548" fmla="*/ 6649657 h 7031915"/>
              <a:gd name="connsiteX32-1549" fmla="*/ 115723 w 8033654"/>
              <a:gd name="connsiteY32-1550" fmla="*/ 3863519 h 7031915"/>
              <a:gd name="connsiteX33-1551" fmla="*/ 115722 w 8033654"/>
              <a:gd name="connsiteY33-1552" fmla="*/ 3863518 h 7031915"/>
              <a:gd name="connsiteX34-1553" fmla="*/ 29470 w 8033654"/>
              <a:gd name="connsiteY34-1554" fmla="*/ 3691014 h 7031915"/>
              <a:gd name="connsiteX35-1555" fmla="*/ 11962 w 8033654"/>
              <a:gd name="connsiteY35-1556" fmla="*/ 3634608 h 7031915"/>
              <a:gd name="connsiteX36-1557" fmla="*/ 0 w 8033654"/>
              <a:gd name="connsiteY36-1558" fmla="*/ 3515957 h 7031915"/>
              <a:gd name="connsiteX37-1559" fmla="*/ 11962 w 8033654"/>
              <a:gd name="connsiteY37-1560" fmla="*/ 3397306 h 7031915"/>
              <a:gd name="connsiteX38-1561" fmla="*/ 29470 w 8033654"/>
              <a:gd name="connsiteY38-1562" fmla="*/ 3340901 h 7031915"/>
              <a:gd name="connsiteX39-1563" fmla="*/ 115722 w 8033654"/>
              <a:gd name="connsiteY39-1564" fmla="*/ 3168396 h 7031915"/>
              <a:gd name="connsiteX40-1565" fmla="*/ 115723 w 8033654"/>
              <a:gd name="connsiteY40-1566" fmla="*/ 3168396 h 7031915"/>
              <a:gd name="connsiteX41-1567" fmla="*/ 1508796 w 8033654"/>
              <a:gd name="connsiteY41-1568" fmla="*/ 382255 h 7031915"/>
              <a:gd name="connsiteX42-1569" fmla="*/ 1570174 w 8033654"/>
              <a:gd name="connsiteY42-1570" fmla="*/ 259499 h 7031915"/>
              <a:gd name="connsiteX43-1571" fmla="*/ 1642008 w 8033654"/>
              <a:gd name="connsiteY43-1572" fmla="*/ 172435 h 7031915"/>
              <a:gd name="connsiteX44-1573" fmla="*/ 1939656 w 8033654"/>
              <a:gd name="connsiteY44-1574" fmla="*/ 11959 h 7031915"/>
              <a:gd name="connsiteX45-1575" fmla="*/ 2058287 w 8033654"/>
              <a:gd name="connsiteY45-1576" fmla="*/ 0 h 7031915"/>
              <a:gd name="connsiteX0-1577" fmla="*/ 2058287 w 8033654"/>
              <a:gd name="connsiteY0-1578" fmla="*/ 0 h 7031915"/>
              <a:gd name="connsiteX1-1579" fmla="*/ 2058326 w 8033654"/>
              <a:gd name="connsiteY1-1580" fmla="*/ 0 h 7031915"/>
              <a:gd name="connsiteX2-1581" fmla="*/ 5971699 w 8033654"/>
              <a:gd name="connsiteY2-1582" fmla="*/ 0 h 7031915"/>
              <a:gd name="connsiteX3-1583" fmla="*/ 5971700 w 8033654"/>
              <a:gd name="connsiteY3-1584" fmla="*/ 0 h 7031915"/>
              <a:gd name="connsiteX4-1585" fmla="*/ 5971740 w 8033654"/>
              <a:gd name="connsiteY4-1586" fmla="*/ 0 h 7031915"/>
              <a:gd name="connsiteX5-1587" fmla="*/ 6090371 w 8033654"/>
              <a:gd name="connsiteY5-1588" fmla="*/ 11959 h 7031915"/>
              <a:gd name="connsiteX6-1589" fmla="*/ 6357004 w 8033654"/>
              <a:gd name="connsiteY6-1590" fmla="*/ 143562 h 7031915"/>
              <a:gd name="connsiteX7-1591" fmla="*/ 6421756 w 8033654"/>
              <a:gd name="connsiteY7-1592" fmla="*/ 209878 h 7031915"/>
              <a:gd name="connsiteX8-1593" fmla="*/ 6426018 w 8033654"/>
              <a:gd name="connsiteY8-1594" fmla="*/ 214243 h 7031915"/>
              <a:gd name="connsiteX9-1595" fmla="*/ 6463356 w 8033654"/>
              <a:gd name="connsiteY9-1596" fmla="*/ 268125 h 7031915"/>
              <a:gd name="connsiteX10-1597" fmla="*/ 7949332 w 8033654"/>
              <a:gd name="connsiteY10-1598" fmla="*/ 3216682 h 7031915"/>
              <a:gd name="connsiteX11-1599" fmla="*/ 7992299 w 8033654"/>
              <a:gd name="connsiteY11-1600" fmla="*/ 3302616 h 7031915"/>
              <a:gd name="connsiteX12-1601" fmla="*/ 8021693 w 8033654"/>
              <a:gd name="connsiteY12-1602" fmla="*/ 3397306 h 7031915"/>
              <a:gd name="connsiteX13-1603" fmla="*/ 8033654 w 8033654"/>
              <a:gd name="connsiteY13-1604" fmla="*/ 3515957 h 7031915"/>
              <a:gd name="connsiteX14-1605" fmla="*/ 8021693 w 8033654"/>
              <a:gd name="connsiteY14-1606" fmla="*/ 3634608 h 7031915"/>
              <a:gd name="connsiteX15-1607" fmla="*/ 7992299 w 8033654"/>
              <a:gd name="connsiteY15-1608" fmla="*/ 3729298 h 7031915"/>
              <a:gd name="connsiteX16-1609" fmla="*/ 7949332 w 8033654"/>
              <a:gd name="connsiteY16-1610" fmla="*/ 3815232 h 7031915"/>
              <a:gd name="connsiteX17-1611" fmla="*/ 6535055 w 8033654"/>
              <a:gd name="connsiteY17-1612" fmla="*/ 6638796 h 7031915"/>
              <a:gd name="connsiteX18-1613" fmla="*/ 6524461 w 8033654"/>
              <a:gd name="connsiteY18-1614" fmla="*/ 6646190 h 7031915"/>
              <a:gd name="connsiteX19-1615" fmla="*/ 6482456 w 8033654"/>
              <a:gd name="connsiteY19-1616" fmla="*/ 6736229 h 7031915"/>
              <a:gd name="connsiteX20-1617" fmla="*/ 6090371 w 8033654"/>
              <a:gd name="connsiteY20-1618" fmla="*/ 7019956 h 7031915"/>
              <a:gd name="connsiteX21-1619" fmla="*/ 5971740 w 8033654"/>
              <a:gd name="connsiteY21-1620" fmla="*/ 7031915 h 7031915"/>
              <a:gd name="connsiteX22-1621" fmla="*/ 5971700 w 8033654"/>
              <a:gd name="connsiteY22-1622" fmla="*/ 7031915 h 7031915"/>
              <a:gd name="connsiteX23-1623" fmla="*/ 2058326 w 8033654"/>
              <a:gd name="connsiteY23-1624" fmla="*/ 7031915 h 7031915"/>
              <a:gd name="connsiteX24-1625" fmla="*/ 2058326 w 8033654"/>
              <a:gd name="connsiteY24-1626" fmla="*/ 7031915 h 7031915"/>
              <a:gd name="connsiteX25-1627" fmla="*/ 2058286 w 8033654"/>
              <a:gd name="connsiteY25-1628" fmla="*/ 7031915 h 7031915"/>
              <a:gd name="connsiteX26-1629" fmla="*/ 1939655 w 8033654"/>
              <a:gd name="connsiteY26-1630" fmla="*/ 7019956 h 7031915"/>
              <a:gd name="connsiteX27-1631" fmla="*/ 1642007 w 8033654"/>
              <a:gd name="connsiteY27-1632" fmla="*/ 6859480 h 7031915"/>
              <a:gd name="connsiteX28-1633" fmla="*/ 1570173 w 8033654"/>
              <a:gd name="connsiteY28-1634" fmla="*/ 6772417 h 7031915"/>
              <a:gd name="connsiteX29-1635" fmla="*/ 1508795 w 8033654"/>
              <a:gd name="connsiteY29-1636" fmla="*/ 6649661 h 7031915"/>
              <a:gd name="connsiteX30-1637" fmla="*/ 1508794 w 8033654"/>
              <a:gd name="connsiteY30-1638" fmla="*/ 6649657 h 7031915"/>
              <a:gd name="connsiteX31-1639" fmla="*/ 115723 w 8033654"/>
              <a:gd name="connsiteY31-1640" fmla="*/ 3863519 h 7031915"/>
              <a:gd name="connsiteX32-1641" fmla="*/ 115722 w 8033654"/>
              <a:gd name="connsiteY32-1642" fmla="*/ 3863518 h 7031915"/>
              <a:gd name="connsiteX33-1643" fmla="*/ 29470 w 8033654"/>
              <a:gd name="connsiteY33-1644" fmla="*/ 3691014 h 7031915"/>
              <a:gd name="connsiteX34-1645" fmla="*/ 11962 w 8033654"/>
              <a:gd name="connsiteY34-1646" fmla="*/ 3634608 h 7031915"/>
              <a:gd name="connsiteX35-1647" fmla="*/ 0 w 8033654"/>
              <a:gd name="connsiteY35-1648" fmla="*/ 3515957 h 7031915"/>
              <a:gd name="connsiteX36-1649" fmla="*/ 11962 w 8033654"/>
              <a:gd name="connsiteY36-1650" fmla="*/ 3397306 h 7031915"/>
              <a:gd name="connsiteX37-1651" fmla="*/ 29470 w 8033654"/>
              <a:gd name="connsiteY37-1652" fmla="*/ 3340901 h 7031915"/>
              <a:gd name="connsiteX38-1653" fmla="*/ 115722 w 8033654"/>
              <a:gd name="connsiteY38-1654" fmla="*/ 3168396 h 7031915"/>
              <a:gd name="connsiteX39-1655" fmla="*/ 115723 w 8033654"/>
              <a:gd name="connsiteY39-1656" fmla="*/ 3168396 h 7031915"/>
              <a:gd name="connsiteX40-1657" fmla="*/ 1508796 w 8033654"/>
              <a:gd name="connsiteY40-1658" fmla="*/ 382255 h 7031915"/>
              <a:gd name="connsiteX41-1659" fmla="*/ 1570174 w 8033654"/>
              <a:gd name="connsiteY41-1660" fmla="*/ 259499 h 7031915"/>
              <a:gd name="connsiteX42-1661" fmla="*/ 1642008 w 8033654"/>
              <a:gd name="connsiteY42-1662" fmla="*/ 172435 h 7031915"/>
              <a:gd name="connsiteX43-1663" fmla="*/ 1939656 w 8033654"/>
              <a:gd name="connsiteY43-1664" fmla="*/ 11959 h 7031915"/>
              <a:gd name="connsiteX44-1665" fmla="*/ 2058287 w 8033654"/>
              <a:gd name="connsiteY44-1666" fmla="*/ 0 h 7031915"/>
              <a:gd name="connsiteX0-1667" fmla="*/ 2058287 w 8033654"/>
              <a:gd name="connsiteY0-1668" fmla="*/ 0 h 7031915"/>
              <a:gd name="connsiteX1-1669" fmla="*/ 2058326 w 8033654"/>
              <a:gd name="connsiteY1-1670" fmla="*/ 0 h 7031915"/>
              <a:gd name="connsiteX2-1671" fmla="*/ 5971699 w 8033654"/>
              <a:gd name="connsiteY2-1672" fmla="*/ 0 h 7031915"/>
              <a:gd name="connsiteX3-1673" fmla="*/ 5971700 w 8033654"/>
              <a:gd name="connsiteY3-1674" fmla="*/ 0 h 7031915"/>
              <a:gd name="connsiteX4-1675" fmla="*/ 5971740 w 8033654"/>
              <a:gd name="connsiteY4-1676" fmla="*/ 0 h 7031915"/>
              <a:gd name="connsiteX5-1677" fmla="*/ 6090371 w 8033654"/>
              <a:gd name="connsiteY5-1678" fmla="*/ 11959 h 7031915"/>
              <a:gd name="connsiteX6-1679" fmla="*/ 6357004 w 8033654"/>
              <a:gd name="connsiteY6-1680" fmla="*/ 143562 h 7031915"/>
              <a:gd name="connsiteX7-1681" fmla="*/ 6421756 w 8033654"/>
              <a:gd name="connsiteY7-1682" fmla="*/ 209878 h 7031915"/>
              <a:gd name="connsiteX8-1683" fmla="*/ 6426018 w 8033654"/>
              <a:gd name="connsiteY8-1684" fmla="*/ 214243 h 7031915"/>
              <a:gd name="connsiteX9-1685" fmla="*/ 6463356 w 8033654"/>
              <a:gd name="connsiteY9-1686" fmla="*/ 268125 h 7031915"/>
              <a:gd name="connsiteX10-1687" fmla="*/ 7949332 w 8033654"/>
              <a:gd name="connsiteY10-1688" fmla="*/ 3216682 h 7031915"/>
              <a:gd name="connsiteX11-1689" fmla="*/ 7992299 w 8033654"/>
              <a:gd name="connsiteY11-1690" fmla="*/ 3302616 h 7031915"/>
              <a:gd name="connsiteX12-1691" fmla="*/ 8021693 w 8033654"/>
              <a:gd name="connsiteY12-1692" fmla="*/ 3397306 h 7031915"/>
              <a:gd name="connsiteX13-1693" fmla="*/ 8033654 w 8033654"/>
              <a:gd name="connsiteY13-1694" fmla="*/ 3515957 h 7031915"/>
              <a:gd name="connsiteX14-1695" fmla="*/ 8021693 w 8033654"/>
              <a:gd name="connsiteY14-1696" fmla="*/ 3634608 h 7031915"/>
              <a:gd name="connsiteX15-1697" fmla="*/ 7992299 w 8033654"/>
              <a:gd name="connsiteY15-1698" fmla="*/ 3729298 h 7031915"/>
              <a:gd name="connsiteX16-1699" fmla="*/ 7949332 w 8033654"/>
              <a:gd name="connsiteY16-1700" fmla="*/ 3815232 h 7031915"/>
              <a:gd name="connsiteX17-1701" fmla="*/ 6535055 w 8033654"/>
              <a:gd name="connsiteY17-1702" fmla="*/ 6638796 h 7031915"/>
              <a:gd name="connsiteX18-1703" fmla="*/ 6482456 w 8033654"/>
              <a:gd name="connsiteY18-1704" fmla="*/ 6736229 h 7031915"/>
              <a:gd name="connsiteX19-1705" fmla="*/ 6090371 w 8033654"/>
              <a:gd name="connsiteY19-1706" fmla="*/ 7019956 h 7031915"/>
              <a:gd name="connsiteX20-1707" fmla="*/ 5971740 w 8033654"/>
              <a:gd name="connsiteY20-1708" fmla="*/ 7031915 h 7031915"/>
              <a:gd name="connsiteX21-1709" fmla="*/ 5971700 w 8033654"/>
              <a:gd name="connsiteY21-1710" fmla="*/ 7031915 h 7031915"/>
              <a:gd name="connsiteX22-1711" fmla="*/ 2058326 w 8033654"/>
              <a:gd name="connsiteY22-1712" fmla="*/ 7031915 h 7031915"/>
              <a:gd name="connsiteX23-1713" fmla="*/ 2058326 w 8033654"/>
              <a:gd name="connsiteY23-1714" fmla="*/ 7031915 h 7031915"/>
              <a:gd name="connsiteX24-1715" fmla="*/ 2058286 w 8033654"/>
              <a:gd name="connsiteY24-1716" fmla="*/ 7031915 h 7031915"/>
              <a:gd name="connsiteX25-1717" fmla="*/ 1939655 w 8033654"/>
              <a:gd name="connsiteY25-1718" fmla="*/ 7019956 h 7031915"/>
              <a:gd name="connsiteX26-1719" fmla="*/ 1642007 w 8033654"/>
              <a:gd name="connsiteY26-1720" fmla="*/ 6859480 h 7031915"/>
              <a:gd name="connsiteX27-1721" fmla="*/ 1570173 w 8033654"/>
              <a:gd name="connsiteY27-1722" fmla="*/ 6772417 h 7031915"/>
              <a:gd name="connsiteX28-1723" fmla="*/ 1508795 w 8033654"/>
              <a:gd name="connsiteY28-1724" fmla="*/ 6649661 h 7031915"/>
              <a:gd name="connsiteX29-1725" fmla="*/ 1508794 w 8033654"/>
              <a:gd name="connsiteY29-1726" fmla="*/ 6649657 h 7031915"/>
              <a:gd name="connsiteX30-1727" fmla="*/ 115723 w 8033654"/>
              <a:gd name="connsiteY30-1728" fmla="*/ 3863519 h 7031915"/>
              <a:gd name="connsiteX31-1729" fmla="*/ 115722 w 8033654"/>
              <a:gd name="connsiteY31-1730" fmla="*/ 3863518 h 7031915"/>
              <a:gd name="connsiteX32-1731" fmla="*/ 29470 w 8033654"/>
              <a:gd name="connsiteY32-1732" fmla="*/ 3691014 h 7031915"/>
              <a:gd name="connsiteX33-1733" fmla="*/ 11962 w 8033654"/>
              <a:gd name="connsiteY33-1734" fmla="*/ 3634608 h 7031915"/>
              <a:gd name="connsiteX34-1735" fmla="*/ 0 w 8033654"/>
              <a:gd name="connsiteY34-1736" fmla="*/ 3515957 h 7031915"/>
              <a:gd name="connsiteX35-1737" fmla="*/ 11962 w 8033654"/>
              <a:gd name="connsiteY35-1738" fmla="*/ 3397306 h 7031915"/>
              <a:gd name="connsiteX36-1739" fmla="*/ 29470 w 8033654"/>
              <a:gd name="connsiteY36-1740" fmla="*/ 3340901 h 7031915"/>
              <a:gd name="connsiteX37-1741" fmla="*/ 115722 w 8033654"/>
              <a:gd name="connsiteY37-1742" fmla="*/ 3168396 h 7031915"/>
              <a:gd name="connsiteX38-1743" fmla="*/ 115723 w 8033654"/>
              <a:gd name="connsiteY38-1744" fmla="*/ 3168396 h 7031915"/>
              <a:gd name="connsiteX39-1745" fmla="*/ 1508796 w 8033654"/>
              <a:gd name="connsiteY39-1746" fmla="*/ 382255 h 7031915"/>
              <a:gd name="connsiteX40-1747" fmla="*/ 1570174 w 8033654"/>
              <a:gd name="connsiteY40-1748" fmla="*/ 259499 h 7031915"/>
              <a:gd name="connsiteX41-1749" fmla="*/ 1642008 w 8033654"/>
              <a:gd name="connsiteY41-1750" fmla="*/ 172435 h 7031915"/>
              <a:gd name="connsiteX42-1751" fmla="*/ 1939656 w 8033654"/>
              <a:gd name="connsiteY42-1752" fmla="*/ 11959 h 7031915"/>
              <a:gd name="connsiteX43-1753" fmla="*/ 2058287 w 8033654"/>
              <a:gd name="connsiteY43-1754" fmla="*/ 0 h 7031915"/>
              <a:gd name="connsiteX0-1755" fmla="*/ 2058287 w 8033654"/>
              <a:gd name="connsiteY0-1756" fmla="*/ 0 h 7031915"/>
              <a:gd name="connsiteX1-1757" fmla="*/ 2058326 w 8033654"/>
              <a:gd name="connsiteY1-1758" fmla="*/ 0 h 7031915"/>
              <a:gd name="connsiteX2-1759" fmla="*/ 5971699 w 8033654"/>
              <a:gd name="connsiteY2-1760" fmla="*/ 0 h 7031915"/>
              <a:gd name="connsiteX3-1761" fmla="*/ 5971700 w 8033654"/>
              <a:gd name="connsiteY3-1762" fmla="*/ 0 h 7031915"/>
              <a:gd name="connsiteX4-1763" fmla="*/ 5971740 w 8033654"/>
              <a:gd name="connsiteY4-1764" fmla="*/ 0 h 7031915"/>
              <a:gd name="connsiteX5-1765" fmla="*/ 6090371 w 8033654"/>
              <a:gd name="connsiteY5-1766" fmla="*/ 11959 h 7031915"/>
              <a:gd name="connsiteX6-1767" fmla="*/ 6357004 w 8033654"/>
              <a:gd name="connsiteY6-1768" fmla="*/ 143562 h 7031915"/>
              <a:gd name="connsiteX7-1769" fmla="*/ 6421756 w 8033654"/>
              <a:gd name="connsiteY7-1770" fmla="*/ 209878 h 7031915"/>
              <a:gd name="connsiteX8-1771" fmla="*/ 6426018 w 8033654"/>
              <a:gd name="connsiteY8-1772" fmla="*/ 214243 h 7031915"/>
              <a:gd name="connsiteX9-1773" fmla="*/ 6463356 w 8033654"/>
              <a:gd name="connsiteY9-1774" fmla="*/ 268125 h 7031915"/>
              <a:gd name="connsiteX10-1775" fmla="*/ 7949332 w 8033654"/>
              <a:gd name="connsiteY10-1776" fmla="*/ 3216682 h 7031915"/>
              <a:gd name="connsiteX11-1777" fmla="*/ 7992299 w 8033654"/>
              <a:gd name="connsiteY11-1778" fmla="*/ 3302616 h 7031915"/>
              <a:gd name="connsiteX12-1779" fmla="*/ 8021693 w 8033654"/>
              <a:gd name="connsiteY12-1780" fmla="*/ 3397306 h 7031915"/>
              <a:gd name="connsiteX13-1781" fmla="*/ 8033654 w 8033654"/>
              <a:gd name="connsiteY13-1782" fmla="*/ 3515957 h 7031915"/>
              <a:gd name="connsiteX14-1783" fmla="*/ 8021693 w 8033654"/>
              <a:gd name="connsiteY14-1784" fmla="*/ 3634608 h 7031915"/>
              <a:gd name="connsiteX15-1785" fmla="*/ 7992299 w 8033654"/>
              <a:gd name="connsiteY15-1786" fmla="*/ 3729298 h 7031915"/>
              <a:gd name="connsiteX16-1787" fmla="*/ 7949332 w 8033654"/>
              <a:gd name="connsiteY16-1788" fmla="*/ 3815232 h 7031915"/>
              <a:gd name="connsiteX17-1789" fmla="*/ 6482456 w 8033654"/>
              <a:gd name="connsiteY17-1790" fmla="*/ 6736229 h 7031915"/>
              <a:gd name="connsiteX18-1791" fmla="*/ 6090371 w 8033654"/>
              <a:gd name="connsiteY18-1792" fmla="*/ 7019956 h 7031915"/>
              <a:gd name="connsiteX19-1793" fmla="*/ 5971740 w 8033654"/>
              <a:gd name="connsiteY19-1794" fmla="*/ 7031915 h 7031915"/>
              <a:gd name="connsiteX20-1795" fmla="*/ 5971700 w 8033654"/>
              <a:gd name="connsiteY20-1796" fmla="*/ 7031915 h 7031915"/>
              <a:gd name="connsiteX21-1797" fmla="*/ 2058326 w 8033654"/>
              <a:gd name="connsiteY21-1798" fmla="*/ 7031915 h 7031915"/>
              <a:gd name="connsiteX22-1799" fmla="*/ 2058326 w 8033654"/>
              <a:gd name="connsiteY22-1800" fmla="*/ 7031915 h 7031915"/>
              <a:gd name="connsiteX23-1801" fmla="*/ 2058286 w 8033654"/>
              <a:gd name="connsiteY23-1802" fmla="*/ 7031915 h 7031915"/>
              <a:gd name="connsiteX24-1803" fmla="*/ 1939655 w 8033654"/>
              <a:gd name="connsiteY24-1804" fmla="*/ 7019956 h 7031915"/>
              <a:gd name="connsiteX25-1805" fmla="*/ 1642007 w 8033654"/>
              <a:gd name="connsiteY25-1806" fmla="*/ 6859480 h 7031915"/>
              <a:gd name="connsiteX26-1807" fmla="*/ 1570173 w 8033654"/>
              <a:gd name="connsiteY26-1808" fmla="*/ 6772417 h 7031915"/>
              <a:gd name="connsiteX27-1809" fmla="*/ 1508795 w 8033654"/>
              <a:gd name="connsiteY27-1810" fmla="*/ 6649661 h 7031915"/>
              <a:gd name="connsiteX28-1811" fmla="*/ 1508794 w 8033654"/>
              <a:gd name="connsiteY28-1812" fmla="*/ 6649657 h 7031915"/>
              <a:gd name="connsiteX29-1813" fmla="*/ 115723 w 8033654"/>
              <a:gd name="connsiteY29-1814" fmla="*/ 3863519 h 7031915"/>
              <a:gd name="connsiteX30-1815" fmla="*/ 115722 w 8033654"/>
              <a:gd name="connsiteY30-1816" fmla="*/ 3863518 h 7031915"/>
              <a:gd name="connsiteX31-1817" fmla="*/ 29470 w 8033654"/>
              <a:gd name="connsiteY31-1818" fmla="*/ 3691014 h 7031915"/>
              <a:gd name="connsiteX32-1819" fmla="*/ 11962 w 8033654"/>
              <a:gd name="connsiteY32-1820" fmla="*/ 3634608 h 7031915"/>
              <a:gd name="connsiteX33-1821" fmla="*/ 0 w 8033654"/>
              <a:gd name="connsiteY33-1822" fmla="*/ 3515957 h 7031915"/>
              <a:gd name="connsiteX34-1823" fmla="*/ 11962 w 8033654"/>
              <a:gd name="connsiteY34-1824" fmla="*/ 3397306 h 7031915"/>
              <a:gd name="connsiteX35-1825" fmla="*/ 29470 w 8033654"/>
              <a:gd name="connsiteY35-1826" fmla="*/ 3340901 h 7031915"/>
              <a:gd name="connsiteX36-1827" fmla="*/ 115722 w 8033654"/>
              <a:gd name="connsiteY36-1828" fmla="*/ 3168396 h 7031915"/>
              <a:gd name="connsiteX37-1829" fmla="*/ 115723 w 8033654"/>
              <a:gd name="connsiteY37-1830" fmla="*/ 3168396 h 7031915"/>
              <a:gd name="connsiteX38-1831" fmla="*/ 1508796 w 8033654"/>
              <a:gd name="connsiteY38-1832" fmla="*/ 382255 h 7031915"/>
              <a:gd name="connsiteX39-1833" fmla="*/ 1570174 w 8033654"/>
              <a:gd name="connsiteY39-1834" fmla="*/ 259499 h 7031915"/>
              <a:gd name="connsiteX40-1835" fmla="*/ 1642008 w 8033654"/>
              <a:gd name="connsiteY40-1836" fmla="*/ 172435 h 7031915"/>
              <a:gd name="connsiteX41-1837" fmla="*/ 1939656 w 8033654"/>
              <a:gd name="connsiteY41-1838" fmla="*/ 11959 h 7031915"/>
              <a:gd name="connsiteX42-1839" fmla="*/ 2058287 w 8033654"/>
              <a:gd name="connsiteY42-1840" fmla="*/ 0 h 7031915"/>
              <a:gd name="connsiteX0-1841" fmla="*/ 2058287 w 8033654"/>
              <a:gd name="connsiteY0-1842" fmla="*/ 0 h 7031915"/>
              <a:gd name="connsiteX1-1843" fmla="*/ 2058326 w 8033654"/>
              <a:gd name="connsiteY1-1844" fmla="*/ 0 h 7031915"/>
              <a:gd name="connsiteX2-1845" fmla="*/ 5971699 w 8033654"/>
              <a:gd name="connsiteY2-1846" fmla="*/ 0 h 7031915"/>
              <a:gd name="connsiteX3-1847" fmla="*/ 5971700 w 8033654"/>
              <a:gd name="connsiteY3-1848" fmla="*/ 0 h 7031915"/>
              <a:gd name="connsiteX4-1849" fmla="*/ 5971740 w 8033654"/>
              <a:gd name="connsiteY4-1850" fmla="*/ 0 h 7031915"/>
              <a:gd name="connsiteX5-1851" fmla="*/ 6090371 w 8033654"/>
              <a:gd name="connsiteY5-1852" fmla="*/ 11959 h 7031915"/>
              <a:gd name="connsiteX6-1853" fmla="*/ 6357004 w 8033654"/>
              <a:gd name="connsiteY6-1854" fmla="*/ 143562 h 7031915"/>
              <a:gd name="connsiteX7-1855" fmla="*/ 6421756 w 8033654"/>
              <a:gd name="connsiteY7-1856" fmla="*/ 209878 h 7031915"/>
              <a:gd name="connsiteX8-1857" fmla="*/ 6426018 w 8033654"/>
              <a:gd name="connsiteY8-1858" fmla="*/ 214243 h 7031915"/>
              <a:gd name="connsiteX9-1859" fmla="*/ 7949332 w 8033654"/>
              <a:gd name="connsiteY9-1860" fmla="*/ 3216682 h 7031915"/>
              <a:gd name="connsiteX10-1861" fmla="*/ 7992299 w 8033654"/>
              <a:gd name="connsiteY10-1862" fmla="*/ 3302616 h 7031915"/>
              <a:gd name="connsiteX11-1863" fmla="*/ 8021693 w 8033654"/>
              <a:gd name="connsiteY11-1864" fmla="*/ 3397306 h 7031915"/>
              <a:gd name="connsiteX12-1865" fmla="*/ 8033654 w 8033654"/>
              <a:gd name="connsiteY12-1866" fmla="*/ 3515957 h 7031915"/>
              <a:gd name="connsiteX13-1867" fmla="*/ 8021693 w 8033654"/>
              <a:gd name="connsiteY13-1868" fmla="*/ 3634608 h 7031915"/>
              <a:gd name="connsiteX14-1869" fmla="*/ 7992299 w 8033654"/>
              <a:gd name="connsiteY14-1870" fmla="*/ 3729298 h 7031915"/>
              <a:gd name="connsiteX15-1871" fmla="*/ 7949332 w 8033654"/>
              <a:gd name="connsiteY15-1872" fmla="*/ 3815232 h 7031915"/>
              <a:gd name="connsiteX16-1873" fmla="*/ 6482456 w 8033654"/>
              <a:gd name="connsiteY16-1874" fmla="*/ 6736229 h 7031915"/>
              <a:gd name="connsiteX17-1875" fmla="*/ 6090371 w 8033654"/>
              <a:gd name="connsiteY17-1876" fmla="*/ 7019956 h 7031915"/>
              <a:gd name="connsiteX18-1877" fmla="*/ 5971740 w 8033654"/>
              <a:gd name="connsiteY18-1878" fmla="*/ 7031915 h 7031915"/>
              <a:gd name="connsiteX19-1879" fmla="*/ 5971700 w 8033654"/>
              <a:gd name="connsiteY19-1880" fmla="*/ 7031915 h 7031915"/>
              <a:gd name="connsiteX20-1881" fmla="*/ 2058326 w 8033654"/>
              <a:gd name="connsiteY20-1882" fmla="*/ 7031915 h 7031915"/>
              <a:gd name="connsiteX21-1883" fmla="*/ 2058326 w 8033654"/>
              <a:gd name="connsiteY21-1884" fmla="*/ 7031915 h 7031915"/>
              <a:gd name="connsiteX22-1885" fmla="*/ 2058286 w 8033654"/>
              <a:gd name="connsiteY22-1886" fmla="*/ 7031915 h 7031915"/>
              <a:gd name="connsiteX23-1887" fmla="*/ 1939655 w 8033654"/>
              <a:gd name="connsiteY23-1888" fmla="*/ 7019956 h 7031915"/>
              <a:gd name="connsiteX24-1889" fmla="*/ 1642007 w 8033654"/>
              <a:gd name="connsiteY24-1890" fmla="*/ 6859480 h 7031915"/>
              <a:gd name="connsiteX25-1891" fmla="*/ 1570173 w 8033654"/>
              <a:gd name="connsiteY25-1892" fmla="*/ 6772417 h 7031915"/>
              <a:gd name="connsiteX26-1893" fmla="*/ 1508795 w 8033654"/>
              <a:gd name="connsiteY26-1894" fmla="*/ 6649661 h 7031915"/>
              <a:gd name="connsiteX27-1895" fmla="*/ 1508794 w 8033654"/>
              <a:gd name="connsiteY27-1896" fmla="*/ 6649657 h 7031915"/>
              <a:gd name="connsiteX28-1897" fmla="*/ 115723 w 8033654"/>
              <a:gd name="connsiteY28-1898" fmla="*/ 3863519 h 7031915"/>
              <a:gd name="connsiteX29-1899" fmla="*/ 115722 w 8033654"/>
              <a:gd name="connsiteY29-1900" fmla="*/ 3863518 h 7031915"/>
              <a:gd name="connsiteX30-1901" fmla="*/ 29470 w 8033654"/>
              <a:gd name="connsiteY30-1902" fmla="*/ 3691014 h 7031915"/>
              <a:gd name="connsiteX31-1903" fmla="*/ 11962 w 8033654"/>
              <a:gd name="connsiteY31-1904" fmla="*/ 3634608 h 7031915"/>
              <a:gd name="connsiteX32-1905" fmla="*/ 0 w 8033654"/>
              <a:gd name="connsiteY32-1906" fmla="*/ 3515957 h 7031915"/>
              <a:gd name="connsiteX33-1907" fmla="*/ 11962 w 8033654"/>
              <a:gd name="connsiteY33-1908" fmla="*/ 3397306 h 7031915"/>
              <a:gd name="connsiteX34-1909" fmla="*/ 29470 w 8033654"/>
              <a:gd name="connsiteY34-1910" fmla="*/ 3340901 h 7031915"/>
              <a:gd name="connsiteX35-1911" fmla="*/ 115722 w 8033654"/>
              <a:gd name="connsiteY35-1912" fmla="*/ 3168396 h 7031915"/>
              <a:gd name="connsiteX36-1913" fmla="*/ 115723 w 8033654"/>
              <a:gd name="connsiteY36-1914" fmla="*/ 3168396 h 7031915"/>
              <a:gd name="connsiteX37-1915" fmla="*/ 1508796 w 8033654"/>
              <a:gd name="connsiteY37-1916" fmla="*/ 382255 h 7031915"/>
              <a:gd name="connsiteX38-1917" fmla="*/ 1570174 w 8033654"/>
              <a:gd name="connsiteY38-1918" fmla="*/ 259499 h 7031915"/>
              <a:gd name="connsiteX39-1919" fmla="*/ 1642008 w 8033654"/>
              <a:gd name="connsiteY39-1920" fmla="*/ 172435 h 7031915"/>
              <a:gd name="connsiteX40-1921" fmla="*/ 1939656 w 8033654"/>
              <a:gd name="connsiteY40-1922" fmla="*/ 11959 h 7031915"/>
              <a:gd name="connsiteX41-1923" fmla="*/ 2058287 w 8033654"/>
              <a:gd name="connsiteY41-1924" fmla="*/ 0 h 7031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</a:cxnLst>
            <a:rect l="l" t="t" r="r" b="b"/>
            <a:pathLst>
              <a:path w="8033654" h="7031915">
                <a:moveTo>
                  <a:pt x="2058287" y="0"/>
                </a:moveTo>
                <a:lnTo>
                  <a:pt x="2058326" y="0"/>
                </a:lnTo>
                <a:lnTo>
                  <a:pt x="5971699" y="0"/>
                </a:lnTo>
                <a:lnTo>
                  <a:pt x="5971700" y="0"/>
                </a:lnTo>
                <a:lnTo>
                  <a:pt x="5971740" y="0"/>
                </a:lnTo>
                <a:lnTo>
                  <a:pt x="6090371" y="11959"/>
                </a:lnTo>
                <a:cubicBezTo>
                  <a:pt x="6190975" y="32545"/>
                  <a:pt x="6282232" y="78792"/>
                  <a:pt x="6357004" y="143562"/>
                </a:cubicBezTo>
                <a:lnTo>
                  <a:pt x="6421756" y="209878"/>
                </a:lnTo>
                <a:lnTo>
                  <a:pt x="6426018" y="214243"/>
                </a:lnTo>
                <a:lnTo>
                  <a:pt x="7949332" y="3216682"/>
                </a:lnTo>
                <a:lnTo>
                  <a:pt x="7992299" y="3302616"/>
                </a:lnTo>
                <a:lnTo>
                  <a:pt x="8021693" y="3397306"/>
                </a:lnTo>
                <a:cubicBezTo>
                  <a:pt x="8029535" y="3435632"/>
                  <a:pt x="8033654" y="3475313"/>
                  <a:pt x="8033654" y="3515957"/>
                </a:cubicBezTo>
                <a:cubicBezTo>
                  <a:pt x="8033654" y="3556601"/>
                  <a:pt x="8029535" y="3596283"/>
                  <a:pt x="8021693" y="3634608"/>
                </a:cubicBezTo>
                <a:lnTo>
                  <a:pt x="7992299" y="3729298"/>
                </a:lnTo>
                <a:lnTo>
                  <a:pt x="7949332" y="3815232"/>
                </a:lnTo>
                <a:lnTo>
                  <a:pt x="6482456" y="6736229"/>
                </a:lnTo>
                <a:cubicBezTo>
                  <a:pt x="6399753" y="6880056"/>
                  <a:pt x="6258044" y="6985646"/>
                  <a:pt x="6090371" y="7019956"/>
                </a:cubicBezTo>
                <a:lnTo>
                  <a:pt x="5971740" y="7031915"/>
                </a:lnTo>
                <a:lnTo>
                  <a:pt x="5971700" y="7031915"/>
                </a:lnTo>
                <a:lnTo>
                  <a:pt x="2058326" y="7031915"/>
                </a:lnTo>
                <a:lnTo>
                  <a:pt x="2058326" y="7031915"/>
                </a:lnTo>
                <a:lnTo>
                  <a:pt x="2058286" y="7031915"/>
                </a:lnTo>
                <a:lnTo>
                  <a:pt x="1939655" y="7019956"/>
                </a:lnTo>
                <a:cubicBezTo>
                  <a:pt x="1824680" y="6996429"/>
                  <a:pt x="1721912" y="6939386"/>
                  <a:pt x="1642007" y="6859480"/>
                </a:cubicBezTo>
                <a:lnTo>
                  <a:pt x="1570173" y="6772417"/>
                </a:lnTo>
                <a:lnTo>
                  <a:pt x="1508795" y="6649661"/>
                </a:lnTo>
                <a:cubicBezTo>
                  <a:pt x="1508795" y="6649660"/>
                  <a:pt x="1508794" y="6649658"/>
                  <a:pt x="1508794" y="6649657"/>
                </a:cubicBezTo>
                <a:lnTo>
                  <a:pt x="115723" y="3863519"/>
                </a:lnTo>
                <a:lnTo>
                  <a:pt x="115722" y="3863518"/>
                </a:lnTo>
                <a:lnTo>
                  <a:pt x="29470" y="3691014"/>
                </a:lnTo>
                <a:lnTo>
                  <a:pt x="11962" y="3634608"/>
                </a:lnTo>
                <a:cubicBezTo>
                  <a:pt x="4119" y="3596283"/>
                  <a:pt x="0" y="3556601"/>
                  <a:pt x="0" y="3515957"/>
                </a:cubicBezTo>
                <a:cubicBezTo>
                  <a:pt x="0" y="3475313"/>
                  <a:pt x="4119" y="3435632"/>
                  <a:pt x="11962" y="3397306"/>
                </a:cubicBezTo>
                <a:lnTo>
                  <a:pt x="29470" y="3340901"/>
                </a:lnTo>
                <a:lnTo>
                  <a:pt x="115722" y="3168396"/>
                </a:lnTo>
                <a:lnTo>
                  <a:pt x="115723" y="3168396"/>
                </a:lnTo>
                <a:lnTo>
                  <a:pt x="1508796" y="382255"/>
                </a:lnTo>
                <a:lnTo>
                  <a:pt x="1570174" y="259499"/>
                </a:lnTo>
                <a:lnTo>
                  <a:pt x="1642008" y="172435"/>
                </a:lnTo>
                <a:cubicBezTo>
                  <a:pt x="1721913" y="92530"/>
                  <a:pt x="1824680" y="35486"/>
                  <a:pt x="1939656" y="11959"/>
                </a:cubicBezTo>
                <a:lnTo>
                  <a:pt x="2058287" y="0"/>
                </a:lnTo>
                <a:close/>
              </a:path>
            </a:pathLst>
          </a:custGeom>
          <a:noFill/>
          <a:ln w="38100">
            <a:solidFill>
              <a:srgbClr val="E52E8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/>
        </p:nvSpPr>
        <p:spPr>
          <a:xfrm rot="16200000">
            <a:off x="6227554" y="3552967"/>
            <a:ext cx="2110850" cy="1994686"/>
          </a:xfrm>
          <a:custGeom>
            <a:avLst/>
            <a:gdLst>
              <a:gd name="connsiteX0" fmla="*/ 6552162 w 8033654"/>
              <a:gd name="connsiteY0" fmla="*/ 494730 h 7031915"/>
              <a:gd name="connsiteX1" fmla="*/ 6555365 w 8033654"/>
              <a:gd name="connsiteY1" fmla="*/ 531027 h 7031915"/>
              <a:gd name="connsiteX2" fmla="*/ 6556798 w 8033654"/>
              <a:gd name="connsiteY2" fmla="*/ 533489 h 7031915"/>
              <a:gd name="connsiteX3" fmla="*/ 6555247 w 8033654"/>
              <a:gd name="connsiteY3" fmla="*/ 510071 h 7031915"/>
              <a:gd name="connsiteX4" fmla="*/ 6529086 w 8033654"/>
              <a:gd name="connsiteY4" fmla="*/ 402424 h 7031915"/>
              <a:gd name="connsiteX5" fmla="*/ 6546753 w 8033654"/>
              <a:gd name="connsiteY5" fmla="*/ 467828 h 7031915"/>
              <a:gd name="connsiteX6" fmla="*/ 6540064 w 8033654"/>
              <a:gd name="connsiteY6" fmla="*/ 434562 h 7031915"/>
              <a:gd name="connsiteX7" fmla="*/ 6482461 w 8033654"/>
              <a:gd name="connsiteY7" fmla="*/ 295697 h 7031915"/>
              <a:gd name="connsiteX8" fmla="*/ 6520430 w 8033654"/>
              <a:gd name="connsiteY8" fmla="*/ 377086 h 7031915"/>
              <a:gd name="connsiteX9" fmla="*/ 6515577 w 8033654"/>
              <a:gd name="connsiteY9" fmla="*/ 362878 h 7031915"/>
              <a:gd name="connsiteX10" fmla="*/ 2058287 w 8033654"/>
              <a:gd name="connsiteY10" fmla="*/ 0 h 7031915"/>
              <a:gd name="connsiteX11" fmla="*/ 2058326 w 8033654"/>
              <a:gd name="connsiteY11" fmla="*/ 0 h 7031915"/>
              <a:gd name="connsiteX12" fmla="*/ 5971699 w 8033654"/>
              <a:gd name="connsiteY12" fmla="*/ 0 h 7031915"/>
              <a:gd name="connsiteX13" fmla="*/ 5971700 w 8033654"/>
              <a:gd name="connsiteY13" fmla="*/ 0 h 7031915"/>
              <a:gd name="connsiteX14" fmla="*/ 5971740 w 8033654"/>
              <a:gd name="connsiteY14" fmla="*/ 0 h 7031915"/>
              <a:gd name="connsiteX15" fmla="*/ 6090371 w 8033654"/>
              <a:gd name="connsiteY15" fmla="*/ 11959 h 7031915"/>
              <a:gd name="connsiteX16" fmla="*/ 6357004 w 8033654"/>
              <a:gd name="connsiteY16" fmla="*/ 143562 h 7031915"/>
              <a:gd name="connsiteX17" fmla="*/ 6421756 w 8033654"/>
              <a:gd name="connsiteY17" fmla="*/ 209878 h 7031915"/>
              <a:gd name="connsiteX18" fmla="*/ 6426018 w 8033654"/>
              <a:gd name="connsiteY18" fmla="*/ 214243 h 7031915"/>
              <a:gd name="connsiteX19" fmla="*/ 6463356 w 8033654"/>
              <a:gd name="connsiteY19" fmla="*/ 268125 h 7031915"/>
              <a:gd name="connsiteX20" fmla="*/ 6480094 w 8033654"/>
              <a:gd name="connsiteY20" fmla="*/ 292278 h 7031915"/>
              <a:gd name="connsiteX21" fmla="*/ 6490605 w 8033654"/>
              <a:gd name="connsiteY21" fmla="*/ 298322 h 7031915"/>
              <a:gd name="connsiteX22" fmla="*/ 7949332 w 8033654"/>
              <a:gd name="connsiteY22" fmla="*/ 3216682 h 7031915"/>
              <a:gd name="connsiteX23" fmla="*/ 7992299 w 8033654"/>
              <a:gd name="connsiteY23" fmla="*/ 3302616 h 7031915"/>
              <a:gd name="connsiteX24" fmla="*/ 8021693 w 8033654"/>
              <a:gd name="connsiteY24" fmla="*/ 3397306 h 7031915"/>
              <a:gd name="connsiteX25" fmla="*/ 8033654 w 8033654"/>
              <a:gd name="connsiteY25" fmla="*/ 3515957 h 7031915"/>
              <a:gd name="connsiteX26" fmla="*/ 8021693 w 8033654"/>
              <a:gd name="connsiteY26" fmla="*/ 3634608 h 7031915"/>
              <a:gd name="connsiteX27" fmla="*/ 7992299 w 8033654"/>
              <a:gd name="connsiteY27" fmla="*/ 3729298 h 7031915"/>
              <a:gd name="connsiteX28" fmla="*/ 7949332 w 8033654"/>
              <a:gd name="connsiteY28" fmla="*/ 3815232 h 7031915"/>
              <a:gd name="connsiteX29" fmla="*/ 6535055 w 8033654"/>
              <a:gd name="connsiteY29" fmla="*/ 6638796 h 7031915"/>
              <a:gd name="connsiteX30" fmla="*/ 6524461 w 8033654"/>
              <a:gd name="connsiteY30" fmla="*/ 6646190 h 7031915"/>
              <a:gd name="connsiteX31" fmla="*/ 6482456 w 8033654"/>
              <a:gd name="connsiteY31" fmla="*/ 6736229 h 7031915"/>
              <a:gd name="connsiteX32" fmla="*/ 6090371 w 8033654"/>
              <a:gd name="connsiteY32" fmla="*/ 7019956 h 7031915"/>
              <a:gd name="connsiteX33" fmla="*/ 5971740 w 8033654"/>
              <a:gd name="connsiteY33" fmla="*/ 7031915 h 7031915"/>
              <a:gd name="connsiteX34" fmla="*/ 5971700 w 8033654"/>
              <a:gd name="connsiteY34" fmla="*/ 7031915 h 7031915"/>
              <a:gd name="connsiteX35" fmla="*/ 2058326 w 8033654"/>
              <a:gd name="connsiteY35" fmla="*/ 7031915 h 7031915"/>
              <a:gd name="connsiteX36" fmla="*/ 2176958 w 8033654"/>
              <a:gd name="connsiteY36" fmla="*/ 7019956 h 7031915"/>
              <a:gd name="connsiteX37" fmla="*/ 2363588 w 8033654"/>
              <a:gd name="connsiteY37" fmla="*/ 6946684 h 7031915"/>
              <a:gd name="connsiteX38" fmla="*/ 2418335 w 8033654"/>
              <a:gd name="connsiteY38" fmla="*/ 6906767 h 7031915"/>
              <a:gd name="connsiteX39" fmla="*/ 2418334 w 8033654"/>
              <a:gd name="connsiteY39" fmla="*/ 6906767 h 7031915"/>
              <a:gd name="connsiteX40" fmla="*/ 2363588 w 8033654"/>
              <a:gd name="connsiteY40" fmla="*/ 6946684 h 7031915"/>
              <a:gd name="connsiteX41" fmla="*/ 2176957 w 8033654"/>
              <a:gd name="connsiteY41" fmla="*/ 7019956 h 7031915"/>
              <a:gd name="connsiteX42" fmla="*/ 2058326 w 8033654"/>
              <a:gd name="connsiteY42" fmla="*/ 7031915 h 7031915"/>
              <a:gd name="connsiteX43" fmla="*/ 2058286 w 8033654"/>
              <a:gd name="connsiteY43" fmla="*/ 7031915 h 7031915"/>
              <a:gd name="connsiteX44" fmla="*/ 1939655 w 8033654"/>
              <a:gd name="connsiteY44" fmla="*/ 7019956 h 7031915"/>
              <a:gd name="connsiteX45" fmla="*/ 1642007 w 8033654"/>
              <a:gd name="connsiteY45" fmla="*/ 6859480 h 7031915"/>
              <a:gd name="connsiteX46" fmla="*/ 1570173 w 8033654"/>
              <a:gd name="connsiteY46" fmla="*/ 6772417 h 7031915"/>
              <a:gd name="connsiteX47" fmla="*/ 1508795 w 8033654"/>
              <a:gd name="connsiteY47" fmla="*/ 6649661 h 7031915"/>
              <a:gd name="connsiteX48" fmla="*/ 1508794 w 8033654"/>
              <a:gd name="connsiteY48" fmla="*/ 6649657 h 7031915"/>
              <a:gd name="connsiteX49" fmla="*/ 115723 w 8033654"/>
              <a:gd name="connsiteY49" fmla="*/ 3863519 h 7031915"/>
              <a:gd name="connsiteX50" fmla="*/ 115722 w 8033654"/>
              <a:gd name="connsiteY50" fmla="*/ 3863518 h 7031915"/>
              <a:gd name="connsiteX51" fmla="*/ 29470 w 8033654"/>
              <a:gd name="connsiteY51" fmla="*/ 3691014 h 7031915"/>
              <a:gd name="connsiteX52" fmla="*/ 11962 w 8033654"/>
              <a:gd name="connsiteY52" fmla="*/ 3634608 h 7031915"/>
              <a:gd name="connsiteX53" fmla="*/ 0 w 8033654"/>
              <a:gd name="connsiteY53" fmla="*/ 3515957 h 7031915"/>
              <a:gd name="connsiteX54" fmla="*/ 11962 w 8033654"/>
              <a:gd name="connsiteY54" fmla="*/ 3397306 h 7031915"/>
              <a:gd name="connsiteX55" fmla="*/ 29470 w 8033654"/>
              <a:gd name="connsiteY55" fmla="*/ 3340901 h 7031915"/>
              <a:gd name="connsiteX56" fmla="*/ 115722 w 8033654"/>
              <a:gd name="connsiteY56" fmla="*/ 3168396 h 7031915"/>
              <a:gd name="connsiteX57" fmla="*/ 115723 w 8033654"/>
              <a:gd name="connsiteY57" fmla="*/ 3168396 h 7031915"/>
              <a:gd name="connsiteX58" fmla="*/ 1508796 w 8033654"/>
              <a:gd name="connsiteY58" fmla="*/ 382255 h 7031915"/>
              <a:gd name="connsiteX59" fmla="*/ 1570174 w 8033654"/>
              <a:gd name="connsiteY59" fmla="*/ 259499 h 7031915"/>
              <a:gd name="connsiteX60" fmla="*/ 1642008 w 8033654"/>
              <a:gd name="connsiteY60" fmla="*/ 172435 h 7031915"/>
              <a:gd name="connsiteX61" fmla="*/ 1939656 w 8033654"/>
              <a:gd name="connsiteY61" fmla="*/ 11959 h 7031915"/>
              <a:gd name="connsiteX0-1" fmla="*/ 6552162 w 8033654"/>
              <a:gd name="connsiteY0-2" fmla="*/ 494730 h 7031915"/>
              <a:gd name="connsiteX1-3" fmla="*/ 6555365 w 8033654"/>
              <a:gd name="connsiteY1-4" fmla="*/ 531027 h 7031915"/>
              <a:gd name="connsiteX2-5" fmla="*/ 6556798 w 8033654"/>
              <a:gd name="connsiteY2-6" fmla="*/ 533489 h 7031915"/>
              <a:gd name="connsiteX3-7" fmla="*/ 6555247 w 8033654"/>
              <a:gd name="connsiteY3-8" fmla="*/ 510071 h 7031915"/>
              <a:gd name="connsiteX4-9" fmla="*/ 6552162 w 8033654"/>
              <a:gd name="connsiteY4-10" fmla="*/ 494730 h 7031915"/>
              <a:gd name="connsiteX5-11" fmla="*/ 6529086 w 8033654"/>
              <a:gd name="connsiteY5-12" fmla="*/ 402424 h 7031915"/>
              <a:gd name="connsiteX6-13" fmla="*/ 6546753 w 8033654"/>
              <a:gd name="connsiteY6-14" fmla="*/ 467828 h 7031915"/>
              <a:gd name="connsiteX7-15" fmla="*/ 6540064 w 8033654"/>
              <a:gd name="connsiteY7-16" fmla="*/ 434562 h 7031915"/>
              <a:gd name="connsiteX8-17" fmla="*/ 6529086 w 8033654"/>
              <a:gd name="connsiteY8-18" fmla="*/ 402424 h 7031915"/>
              <a:gd name="connsiteX9-19" fmla="*/ 6482461 w 8033654"/>
              <a:gd name="connsiteY9-20" fmla="*/ 295697 h 7031915"/>
              <a:gd name="connsiteX10-21" fmla="*/ 6520430 w 8033654"/>
              <a:gd name="connsiteY10-22" fmla="*/ 377086 h 7031915"/>
              <a:gd name="connsiteX11-23" fmla="*/ 6515577 w 8033654"/>
              <a:gd name="connsiteY11-24" fmla="*/ 362878 h 7031915"/>
              <a:gd name="connsiteX12-25" fmla="*/ 6482461 w 8033654"/>
              <a:gd name="connsiteY12-26" fmla="*/ 295697 h 7031915"/>
              <a:gd name="connsiteX13-27" fmla="*/ 2058287 w 8033654"/>
              <a:gd name="connsiteY13-28" fmla="*/ 0 h 7031915"/>
              <a:gd name="connsiteX14-29" fmla="*/ 2058326 w 8033654"/>
              <a:gd name="connsiteY14-30" fmla="*/ 0 h 7031915"/>
              <a:gd name="connsiteX15-31" fmla="*/ 5971699 w 8033654"/>
              <a:gd name="connsiteY15-32" fmla="*/ 0 h 7031915"/>
              <a:gd name="connsiteX16-33" fmla="*/ 5971700 w 8033654"/>
              <a:gd name="connsiteY16-34" fmla="*/ 0 h 7031915"/>
              <a:gd name="connsiteX17-35" fmla="*/ 5971740 w 8033654"/>
              <a:gd name="connsiteY17-36" fmla="*/ 0 h 7031915"/>
              <a:gd name="connsiteX18-37" fmla="*/ 6090371 w 8033654"/>
              <a:gd name="connsiteY18-38" fmla="*/ 11959 h 7031915"/>
              <a:gd name="connsiteX19-39" fmla="*/ 6357004 w 8033654"/>
              <a:gd name="connsiteY19-40" fmla="*/ 143562 h 7031915"/>
              <a:gd name="connsiteX20-41" fmla="*/ 6421756 w 8033654"/>
              <a:gd name="connsiteY20-42" fmla="*/ 209878 h 7031915"/>
              <a:gd name="connsiteX21-43" fmla="*/ 6426018 w 8033654"/>
              <a:gd name="connsiteY21-44" fmla="*/ 214243 h 7031915"/>
              <a:gd name="connsiteX22-45" fmla="*/ 6463356 w 8033654"/>
              <a:gd name="connsiteY22-46" fmla="*/ 268125 h 7031915"/>
              <a:gd name="connsiteX23-47" fmla="*/ 6480094 w 8033654"/>
              <a:gd name="connsiteY23-48" fmla="*/ 292278 h 7031915"/>
              <a:gd name="connsiteX24-49" fmla="*/ 6490605 w 8033654"/>
              <a:gd name="connsiteY24-50" fmla="*/ 298322 h 7031915"/>
              <a:gd name="connsiteX25-51" fmla="*/ 7949332 w 8033654"/>
              <a:gd name="connsiteY25-52" fmla="*/ 3216682 h 7031915"/>
              <a:gd name="connsiteX26-53" fmla="*/ 7992299 w 8033654"/>
              <a:gd name="connsiteY26-54" fmla="*/ 3302616 h 7031915"/>
              <a:gd name="connsiteX27-55" fmla="*/ 8021693 w 8033654"/>
              <a:gd name="connsiteY27-56" fmla="*/ 3397306 h 7031915"/>
              <a:gd name="connsiteX28-57" fmla="*/ 8033654 w 8033654"/>
              <a:gd name="connsiteY28-58" fmla="*/ 3515957 h 7031915"/>
              <a:gd name="connsiteX29-59" fmla="*/ 8021693 w 8033654"/>
              <a:gd name="connsiteY29-60" fmla="*/ 3634608 h 7031915"/>
              <a:gd name="connsiteX30-61" fmla="*/ 7992299 w 8033654"/>
              <a:gd name="connsiteY30-62" fmla="*/ 3729298 h 7031915"/>
              <a:gd name="connsiteX31-63" fmla="*/ 7949332 w 8033654"/>
              <a:gd name="connsiteY31-64" fmla="*/ 3815232 h 7031915"/>
              <a:gd name="connsiteX32-65" fmla="*/ 6535055 w 8033654"/>
              <a:gd name="connsiteY32-66" fmla="*/ 6638796 h 7031915"/>
              <a:gd name="connsiteX33-67" fmla="*/ 6524461 w 8033654"/>
              <a:gd name="connsiteY33-68" fmla="*/ 6646190 h 7031915"/>
              <a:gd name="connsiteX34-69" fmla="*/ 6482456 w 8033654"/>
              <a:gd name="connsiteY34-70" fmla="*/ 6736229 h 7031915"/>
              <a:gd name="connsiteX35-71" fmla="*/ 6090371 w 8033654"/>
              <a:gd name="connsiteY35-72" fmla="*/ 7019956 h 7031915"/>
              <a:gd name="connsiteX36-73" fmla="*/ 5971740 w 8033654"/>
              <a:gd name="connsiteY36-74" fmla="*/ 7031915 h 7031915"/>
              <a:gd name="connsiteX37-75" fmla="*/ 5971700 w 8033654"/>
              <a:gd name="connsiteY37-76" fmla="*/ 7031915 h 7031915"/>
              <a:gd name="connsiteX38-77" fmla="*/ 2058326 w 8033654"/>
              <a:gd name="connsiteY38-78" fmla="*/ 7031915 h 7031915"/>
              <a:gd name="connsiteX39-79" fmla="*/ 2176958 w 8033654"/>
              <a:gd name="connsiteY39-80" fmla="*/ 7019956 h 7031915"/>
              <a:gd name="connsiteX40-81" fmla="*/ 2363588 w 8033654"/>
              <a:gd name="connsiteY40-82" fmla="*/ 6946684 h 7031915"/>
              <a:gd name="connsiteX41-83" fmla="*/ 2418335 w 8033654"/>
              <a:gd name="connsiteY41-84" fmla="*/ 6906767 h 7031915"/>
              <a:gd name="connsiteX42-85" fmla="*/ 2418334 w 8033654"/>
              <a:gd name="connsiteY42-86" fmla="*/ 6906767 h 7031915"/>
              <a:gd name="connsiteX43-87" fmla="*/ 2176957 w 8033654"/>
              <a:gd name="connsiteY43-88" fmla="*/ 7019956 h 7031915"/>
              <a:gd name="connsiteX44-89" fmla="*/ 2058326 w 8033654"/>
              <a:gd name="connsiteY44-90" fmla="*/ 7031915 h 7031915"/>
              <a:gd name="connsiteX45-91" fmla="*/ 2058286 w 8033654"/>
              <a:gd name="connsiteY45-92" fmla="*/ 7031915 h 7031915"/>
              <a:gd name="connsiteX46-93" fmla="*/ 1939655 w 8033654"/>
              <a:gd name="connsiteY46-94" fmla="*/ 7019956 h 7031915"/>
              <a:gd name="connsiteX47-95" fmla="*/ 1642007 w 8033654"/>
              <a:gd name="connsiteY47-96" fmla="*/ 6859480 h 7031915"/>
              <a:gd name="connsiteX48-97" fmla="*/ 1570173 w 8033654"/>
              <a:gd name="connsiteY48-98" fmla="*/ 6772417 h 7031915"/>
              <a:gd name="connsiteX49-99" fmla="*/ 1508795 w 8033654"/>
              <a:gd name="connsiteY49-100" fmla="*/ 6649661 h 7031915"/>
              <a:gd name="connsiteX50-101" fmla="*/ 1508794 w 8033654"/>
              <a:gd name="connsiteY50-102" fmla="*/ 6649657 h 7031915"/>
              <a:gd name="connsiteX51-103" fmla="*/ 115723 w 8033654"/>
              <a:gd name="connsiteY51-104" fmla="*/ 3863519 h 7031915"/>
              <a:gd name="connsiteX52-105" fmla="*/ 115722 w 8033654"/>
              <a:gd name="connsiteY52-106" fmla="*/ 3863518 h 7031915"/>
              <a:gd name="connsiteX53-107" fmla="*/ 29470 w 8033654"/>
              <a:gd name="connsiteY53-108" fmla="*/ 3691014 h 7031915"/>
              <a:gd name="connsiteX54-109" fmla="*/ 11962 w 8033654"/>
              <a:gd name="connsiteY54-110" fmla="*/ 3634608 h 7031915"/>
              <a:gd name="connsiteX55-111" fmla="*/ 0 w 8033654"/>
              <a:gd name="connsiteY55-112" fmla="*/ 3515957 h 7031915"/>
              <a:gd name="connsiteX56-113" fmla="*/ 11962 w 8033654"/>
              <a:gd name="connsiteY56-114" fmla="*/ 3397306 h 7031915"/>
              <a:gd name="connsiteX57-115" fmla="*/ 29470 w 8033654"/>
              <a:gd name="connsiteY57-116" fmla="*/ 3340901 h 7031915"/>
              <a:gd name="connsiteX58-117" fmla="*/ 115722 w 8033654"/>
              <a:gd name="connsiteY58-118" fmla="*/ 3168396 h 7031915"/>
              <a:gd name="connsiteX59-119" fmla="*/ 115723 w 8033654"/>
              <a:gd name="connsiteY59-120" fmla="*/ 3168396 h 7031915"/>
              <a:gd name="connsiteX60-121" fmla="*/ 1508796 w 8033654"/>
              <a:gd name="connsiteY60-122" fmla="*/ 382255 h 7031915"/>
              <a:gd name="connsiteX61-123" fmla="*/ 1570174 w 8033654"/>
              <a:gd name="connsiteY61-124" fmla="*/ 259499 h 7031915"/>
              <a:gd name="connsiteX62" fmla="*/ 1642008 w 8033654"/>
              <a:gd name="connsiteY62" fmla="*/ 172435 h 7031915"/>
              <a:gd name="connsiteX63" fmla="*/ 1939656 w 8033654"/>
              <a:gd name="connsiteY63" fmla="*/ 11959 h 7031915"/>
              <a:gd name="connsiteX64" fmla="*/ 2058287 w 8033654"/>
              <a:gd name="connsiteY64" fmla="*/ 0 h 7031915"/>
              <a:gd name="connsiteX0-125" fmla="*/ 6552162 w 8033654"/>
              <a:gd name="connsiteY0-126" fmla="*/ 494730 h 7031915"/>
              <a:gd name="connsiteX1-127" fmla="*/ 6555365 w 8033654"/>
              <a:gd name="connsiteY1-128" fmla="*/ 531027 h 7031915"/>
              <a:gd name="connsiteX2-129" fmla="*/ 6556798 w 8033654"/>
              <a:gd name="connsiteY2-130" fmla="*/ 533489 h 7031915"/>
              <a:gd name="connsiteX3-131" fmla="*/ 6555247 w 8033654"/>
              <a:gd name="connsiteY3-132" fmla="*/ 510071 h 7031915"/>
              <a:gd name="connsiteX4-133" fmla="*/ 6552162 w 8033654"/>
              <a:gd name="connsiteY4-134" fmla="*/ 494730 h 7031915"/>
              <a:gd name="connsiteX5-135" fmla="*/ 6529086 w 8033654"/>
              <a:gd name="connsiteY5-136" fmla="*/ 402424 h 7031915"/>
              <a:gd name="connsiteX6-137" fmla="*/ 6546753 w 8033654"/>
              <a:gd name="connsiteY6-138" fmla="*/ 467828 h 7031915"/>
              <a:gd name="connsiteX7-139" fmla="*/ 6540064 w 8033654"/>
              <a:gd name="connsiteY7-140" fmla="*/ 434562 h 7031915"/>
              <a:gd name="connsiteX8-141" fmla="*/ 6529086 w 8033654"/>
              <a:gd name="connsiteY8-142" fmla="*/ 402424 h 7031915"/>
              <a:gd name="connsiteX9-143" fmla="*/ 6482461 w 8033654"/>
              <a:gd name="connsiteY9-144" fmla="*/ 295697 h 7031915"/>
              <a:gd name="connsiteX10-145" fmla="*/ 6520430 w 8033654"/>
              <a:gd name="connsiteY10-146" fmla="*/ 377086 h 7031915"/>
              <a:gd name="connsiteX11-147" fmla="*/ 6515577 w 8033654"/>
              <a:gd name="connsiteY11-148" fmla="*/ 362878 h 7031915"/>
              <a:gd name="connsiteX12-149" fmla="*/ 6482461 w 8033654"/>
              <a:gd name="connsiteY12-150" fmla="*/ 295697 h 7031915"/>
              <a:gd name="connsiteX13-151" fmla="*/ 2058287 w 8033654"/>
              <a:gd name="connsiteY13-152" fmla="*/ 0 h 7031915"/>
              <a:gd name="connsiteX14-153" fmla="*/ 2058326 w 8033654"/>
              <a:gd name="connsiteY14-154" fmla="*/ 0 h 7031915"/>
              <a:gd name="connsiteX15-155" fmla="*/ 5971699 w 8033654"/>
              <a:gd name="connsiteY15-156" fmla="*/ 0 h 7031915"/>
              <a:gd name="connsiteX16-157" fmla="*/ 5971700 w 8033654"/>
              <a:gd name="connsiteY16-158" fmla="*/ 0 h 7031915"/>
              <a:gd name="connsiteX17-159" fmla="*/ 5971740 w 8033654"/>
              <a:gd name="connsiteY17-160" fmla="*/ 0 h 7031915"/>
              <a:gd name="connsiteX18-161" fmla="*/ 6090371 w 8033654"/>
              <a:gd name="connsiteY18-162" fmla="*/ 11959 h 7031915"/>
              <a:gd name="connsiteX19-163" fmla="*/ 6357004 w 8033654"/>
              <a:gd name="connsiteY19-164" fmla="*/ 143562 h 7031915"/>
              <a:gd name="connsiteX20-165" fmla="*/ 6421756 w 8033654"/>
              <a:gd name="connsiteY20-166" fmla="*/ 209878 h 7031915"/>
              <a:gd name="connsiteX21-167" fmla="*/ 6426018 w 8033654"/>
              <a:gd name="connsiteY21-168" fmla="*/ 214243 h 7031915"/>
              <a:gd name="connsiteX22-169" fmla="*/ 6463356 w 8033654"/>
              <a:gd name="connsiteY22-170" fmla="*/ 268125 h 7031915"/>
              <a:gd name="connsiteX23-171" fmla="*/ 6480094 w 8033654"/>
              <a:gd name="connsiteY23-172" fmla="*/ 292278 h 7031915"/>
              <a:gd name="connsiteX24-173" fmla="*/ 6490605 w 8033654"/>
              <a:gd name="connsiteY24-174" fmla="*/ 298322 h 7031915"/>
              <a:gd name="connsiteX25-175" fmla="*/ 7949332 w 8033654"/>
              <a:gd name="connsiteY25-176" fmla="*/ 3216682 h 7031915"/>
              <a:gd name="connsiteX26-177" fmla="*/ 7992299 w 8033654"/>
              <a:gd name="connsiteY26-178" fmla="*/ 3302616 h 7031915"/>
              <a:gd name="connsiteX27-179" fmla="*/ 8021693 w 8033654"/>
              <a:gd name="connsiteY27-180" fmla="*/ 3397306 h 7031915"/>
              <a:gd name="connsiteX28-181" fmla="*/ 8033654 w 8033654"/>
              <a:gd name="connsiteY28-182" fmla="*/ 3515957 h 7031915"/>
              <a:gd name="connsiteX29-183" fmla="*/ 8021693 w 8033654"/>
              <a:gd name="connsiteY29-184" fmla="*/ 3634608 h 7031915"/>
              <a:gd name="connsiteX30-185" fmla="*/ 7992299 w 8033654"/>
              <a:gd name="connsiteY30-186" fmla="*/ 3729298 h 7031915"/>
              <a:gd name="connsiteX31-187" fmla="*/ 7949332 w 8033654"/>
              <a:gd name="connsiteY31-188" fmla="*/ 3815232 h 7031915"/>
              <a:gd name="connsiteX32-189" fmla="*/ 6535055 w 8033654"/>
              <a:gd name="connsiteY32-190" fmla="*/ 6638796 h 7031915"/>
              <a:gd name="connsiteX33-191" fmla="*/ 6524461 w 8033654"/>
              <a:gd name="connsiteY33-192" fmla="*/ 6646190 h 7031915"/>
              <a:gd name="connsiteX34-193" fmla="*/ 6482456 w 8033654"/>
              <a:gd name="connsiteY34-194" fmla="*/ 6736229 h 7031915"/>
              <a:gd name="connsiteX35-195" fmla="*/ 6090371 w 8033654"/>
              <a:gd name="connsiteY35-196" fmla="*/ 7019956 h 7031915"/>
              <a:gd name="connsiteX36-197" fmla="*/ 5971740 w 8033654"/>
              <a:gd name="connsiteY36-198" fmla="*/ 7031915 h 7031915"/>
              <a:gd name="connsiteX37-199" fmla="*/ 5971700 w 8033654"/>
              <a:gd name="connsiteY37-200" fmla="*/ 7031915 h 7031915"/>
              <a:gd name="connsiteX38-201" fmla="*/ 2058326 w 8033654"/>
              <a:gd name="connsiteY38-202" fmla="*/ 7031915 h 7031915"/>
              <a:gd name="connsiteX39-203" fmla="*/ 2176958 w 8033654"/>
              <a:gd name="connsiteY39-204" fmla="*/ 7019956 h 7031915"/>
              <a:gd name="connsiteX40-205" fmla="*/ 2363588 w 8033654"/>
              <a:gd name="connsiteY40-206" fmla="*/ 6946684 h 7031915"/>
              <a:gd name="connsiteX41-207" fmla="*/ 2418335 w 8033654"/>
              <a:gd name="connsiteY41-208" fmla="*/ 6906767 h 7031915"/>
              <a:gd name="connsiteX42-209" fmla="*/ 2176957 w 8033654"/>
              <a:gd name="connsiteY42-210" fmla="*/ 7019956 h 7031915"/>
              <a:gd name="connsiteX43-211" fmla="*/ 2058326 w 8033654"/>
              <a:gd name="connsiteY43-212" fmla="*/ 7031915 h 7031915"/>
              <a:gd name="connsiteX44-213" fmla="*/ 2058286 w 8033654"/>
              <a:gd name="connsiteY44-214" fmla="*/ 7031915 h 7031915"/>
              <a:gd name="connsiteX45-215" fmla="*/ 1939655 w 8033654"/>
              <a:gd name="connsiteY45-216" fmla="*/ 7019956 h 7031915"/>
              <a:gd name="connsiteX46-217" fmla="*/ 1642007 w 8033654"/>
              <a:gd name="connsiteY46-218" fmla="*/ 6859480 h 7031915"/>
              <a:gd name="connsiteX47-219" fmla="*/ 1570173 w 8033654"/>
              <a:gd name="connsiteY47-220" fmla="*/ 6772417 h 7031915"/>
              <a:gd name="connsiteX48-221" fmla="*/ 1508795 w 8033654"/>
              <a:gd name="connsiteY48-222" fmla="*/ 6649661 h 7031915"/>
              <a:gd name="connsiteX49-223" fmla="*/ 1508794 w 8033654"/>
              <a:gd name="connsiteY49-224" fmla="*/ 6649657 h 7031915"/>
              <a:gd name="connsiteX50-225" fmla="*/ 115723 w 8033654"/>
              <a:gd name="connsiteY50-226" fmla="*/ 3863519 h 7031915"/>
              <a:gd name="connsiteX51-227" fmla="*/ 115722 w 8033654"/>
              <a:gd name="connsiteY51-228" fmla="*/ 3863518 h 7031915"/>
              <a:gd name="connsiteX52-229" fmla="*/ 29470 w 8033654"/>
              <a:gd name="connsiteY52-230" fmla="*/ 3691014 h 7031915"/>
              <a:gd name="connsiteX53-231" fmla="*/ 11962 w 8033654"/>
              <a:gd name="connsiteY53-232" fmla="*/ 3634608 h 7031915"/>
              <a:gd name="connsiteX54-233" fmla="*/ 0 w 8033654"/>
              <a:gd name="connsiteY54-234" fmla="*/ 3515957 h 7031915"/>
              <a:gd name="connsiteX55-235" fmla="*/ 11962 w 8033654"/>
              <a:gd name="connsiteY55-236" fmla="*/ 3397306 h 7031915"/>
              <a:gd name="connsiteX56-237" fmla="*/ 29470 w 8033654"/>
              <a:gd name="connsiteY56-238" fmla="*/ 3340901 h 7031915"/>
              <a:gd name="connsiteX57-239" fmla="*/ 115722 w 8033654"/>
              <a:gd name="connsiteY57-240" fmla="*/ 3168396 h 7031915"/>
              <a:gd name="connsiteX58-241" fmla="*/ 115723 w 8033654"/>
              <a:gd name="connsiteY58-242" fmla="*/ 3168396 h 7031915"/>
              <a:gd name="connsiteX59-243" fmla="*/ 1508796 w 8033654"/>
              <a:gd name="connsiteY59-244" fmla="*/ 382255 h 7031915"/>
              <a:gd name="connsiteX60-245" fmla="*/ 1570174 w 8033654"/>
              <a:gd name="connsiteY60-246" fmla="*/ 259499 h 7031915"/>
              <a:gd name="connsiteX61-247" fmla="*/ 1642008 w 8033654"/>
              <a:gd name="connsiteY61-248" fmla="*/ 172435 h 7031915"/>
              <a:gd name="connsiteX62-249" fmla="*/ 1939656 w 8033654"/>
              <a:gd name="connsiteY62-250" fmla="*/ 11959 h 7031915"/>
              <a:gd name="connsiteX63-251" fmla="*/ 2058287 w 8033654"/>
              <a:gd name="connsiteY63-252" fmla="*/ 0 h 7031915"/>
              <a:gd name="connsiteX0-253" fmla="*/ 6552162 w 8033654"/>
              <a:gd name="connsiteY0-254" fmla="*/ 494730 h 7031915"/>
              <a:gd name="connsiteX1-255" fmla="*/ 6555365 w 8033654"/>
              <a:gd name="connsiteY1-256" fmla="*/ 531027 h 7031915"/>
              <a:gd name="connsiteX2-257" fmla="*/ 6556798 w 8033654"/>
              <a:gd name="connsiteY2-258" fmla="*/ 533489 h 7031915"/>
              <a:gd name="connsiteX3-259" fmla="*/ 6555247 w 8033654"/>
              <a:gd name="connsiteY3-260" fmla="*/ 510071 h 7031915"/>
              <a:gd name="connsiteX4-261" fmla="*/ 6552162 w 8033654"/>
              <a:gd name="connsiteY4-262" fmla="*/ 494730 h 7031915"/>
              <a:gd name="connsiteX5-263" fmla="*/ 6529086 w 8033654"/>
              <a:gd name="connsiteY5-264" fmla="*/ 402424 h 7031915"/>
              <a:gd name="connsiteX6-265" fmla="*/ 6546753 w 8033654"/>
              <a:gd name="connsiteY6-266" fmla="*/ 467828 h 7031915"/>
              <a:gd name="connsiteX7-267" fmla="*/ 6540064 w 8033654"/>
              <a:gd name="connsiteY7-268" fmla="*/ 434562 h 7031915"/>
              <a:gd name="connsiteX8-269" fmla="*/ 6529086 w 8033654"/>
              <a:gd name="connsiteY8-270" fmla="*/ 402424 h 7031915"/>
              <a:gd name="connsiteX9-271" fmla="*/ 6482461 w 8033654"/>
              <a:gd name="connsiteY9-272" fmla="*/ 295697 h 7031915"/>
              <a:gd name="connsiteX10-273" fmla="*/ 6520430 w 8033654"/>
              <a:gd name="connsiteY10-274" fmla="*/ 377086 h 7031915"/>
              <a:gd name="connsiteX11-275" fmla="*/ 6515577 w 8033654"/>
              <a:gd name="connsiteY11-276" fmla="*/ 362878 h 7031915"/>
              <a:gd name="connsiteX12-277" fmla="*/ 6482461 w 8033654"/>
              <a:gd name="connsiteY12-278" fmla="*/ 295697 h 7031915"/>
              <a:gd name="connsiteX13-279" fmla="*/ 2058287 w 8033654"/>
              <a:gd name="connsiteY13-280" fmla="*/ 0 h 7031915"/>
              <a:gd name="connsiteX14-281" fmla="*/ 2058326 w 8033654"/>
              <a:gd name="connsiteY14-282" fmla="*/ 0 h 7031915"/>
              <a:gd name="connsiteX15-283" fmla="*/ 5971699 w 8033654"/>
              <a:gd name="connsiteY15-284" fmla="*/ 0 h 7031915"/>
              <a:gd name="connsiteX16-285" fmla="*/ 5971700 w 8033654"/>
              <a:gd name="connsiteY16-286" fmla="*/ 0 h 7031915"/>
              <a:gd name="connsiteX17-287" fmla="*/ 5971740 w 8033654"/>
              <a:gd name="connsiteY17-288" fmla="*/ 0 h 7031915"/>
              <a:gd name="connsiteX18-289" fmla="*/ 6090371 w 8033654"/>
              <a:gd name="connsiteY18-290" fmla="*/ 11959 h 7031915"/>
              <a:gd name="connsiteX19-291" fmla="*/ 6357004 w 8033654"/>
              <a:gd name="connsiteY19-292" fmla="*/ 143562 h 7031915"/>
              <a:gd name="connsiteX20-293" fmla="*/ 6421756 w 8033654"/>
              <a:gd name="connsiteY20-294" fmla="*/ 209878 h 7031915"/>
              <a:gd name="connsiteX21-295" fmla="*/ 6426018 w 8033654"/>
              <a:gd name="connsiteY21-296" fmla="*/ 214243 h 7031915"/>
              <a:gd name="connsiteX22-297" fmla="*/ 6463356 w 8033654"/>
              <a:gd name="connsiteY22-298" fmla="*/ 268125 h 7031915"/>
              <a:gd name="connsiteX23-299" fmla="*/ 6480094 w 8033654"/>
              <a:gd name="connsiteY23-300" fmla="*/ 292278 h 7031915"/>
              <a:gd name="connsiteX24-301" fmla="*/ 6490605 w 8033654"/>
              <a:gd name="connsiteY24-302" fmla="*/ 298322 h 7031915"/>
              <a:gd name="connsiteX25-303" fmla="*/ 7949332 w 8033654"/>
              <a:gd name="connsiteY25-304" fmla="*/ 3216682 h 7031915"/>
              <a:gd name="connsiteX26-305" fmla="*/ 7992299 w 8033654"/>
              <a:gd name="connsiteY26-306" fmla="*/ 3302616 h 7031915"/>
              <a:gd name="connsiteX27-307" fmla="*/ 8021693 w 8033654"/>
              <a:gd name="connsiteY27-308" fmla="*/ 3397306 h 7031915"/>
              <a:gd name="connsiteX28-309" fmla="*/ 8033654 w 8033654"/>
              <a:gd name="connsiteY28-310" fmla="*/ 3515957 h 7031915"/>
              <a:gd name="connsiteX29-311" fmla="*/ 8021693 w 8033654"/>
              <a:gd name="connsiteY29-312" fmla="*/ 3634608 h 7031915"/>
              <a:gd name="connsiteX30-313" fmla="*/ 7992299 w 8033654"/>
              <a:gd name="connsiteY30-314" fmla="*/ 3729298 h 7031915"/>
              <a:gd name="connsiteX31-315" fmla="*/ 7949332 w 8033654"/>
              <a:gd name="connsiteY31-316" fmla="*/ 3815232 h 7031915"/>
              <a:gd name="connsiteX32-317" fmla="*/ 6535055 w 8033654"/>
              <a:gd name="connsiteY32-318" fmla="*/ 6638796 h 7031915"/>
              <a:gd name="connsiteX33-319" fmla="*/ 6524461 w 8033654"/>
              <a:gd name="connsiteY33-320" fmla="*/ 6646190 h 7031915"/>
              <a:gd name="connsiteX34-321" fmla="*/ 6482456 w 8033654"/>
              <a:gd name="connsiteY34-322" fmla="*/ 6736229 h 7031915"/>
              <a:gd name="connsiteX35-323" fmla="*/ 6090371 w 8033654"/>
              <a:gd name="connsiteY35-324" fmla="*/ 7019956 h 7031915"/>
              <a:gd name="connsiteX36-325" fmla="*/ 5971740 w 8033654"/>
              <a:gd name="connsiteY36-326" fmla="*/ 7031915 h 7031915"/>
              <a:gd name="connsiteX37-327" fmla="*/ 5971700 w 8033654"/>
              <a:gd name="connsiteY37-328" fmla="*/ 7031915 h 7031915"/>
              <a:gd name="connsiteX38-329" fmla="*/ 2058326 w 8033654"/>
              <a:gd name="connsiteY38-330" fmla="*/ 7031915 h 7031915"/>
              <a:gd name="connsiteX39-331" fmla="*/ 2176958 w 8033654"/>
              <a:gd name="connsiteY39-332" fmla="*/ 7019956 h 7031915"/>
              <a:gd name="connsiteX40-333" fmla="*/ 2363588 w 8033654"/>
              <a:gd name="connsiteY40-334" fmla="*/ 6946684 h 7031915"/>
              <a:gd name="connsiteX41-335" fmla="*/ 2176957 w 8033654"/>
              <a:gd name="connsiteY41-336" fmla="*/ 7019956 h 7031915"/>
              <a:gd name="connsiteX42-337" fmla="*/ 2058326 w 8033654"/>
              <a:gd name="connsiteY42-338" fmla="*/ 7031915 h 7031915"/>
              <a:gd name="connsiteX43-339" fmla="*/ 2058286 w 8033654"/>
              <a:gd name="connsiteY43-340" fmla="*/ 7031915 h 7031915"/>
              <a:gd name="connsiteX44-341" fmla="*/ 1939655 w 8033654"/>
              <a:gd name="connsiteY44-342" fmla="*/ 7019956 h 7031915"/>
              <a:gd name="connsiteX45-343" fmla="*/ 1642007 w 8033654"/>
              <a:gd name="connsiteY45-344" fmla="*/ 6859480 h 7031915"/>
              <a:gd name="connsiteX46-345" fmla="*/ 1570173 w 8033654"/>
              <a:gd name="connsiteY46-346" fmla="*/ 6772417 h 7031915"/>
              <a:gd name="connsiteX47-347" fmla="*/ 1508795 w 8033654"/>
              <a:gd name="connsiteY47-348" fmla="*/ 6649661 h 7031915"/>
              <a:gd name="connsiteX48-349" fmla="*/ 1508794 w 8033654"/>
              <a:gd name="connsiteY48-350" fmla="*/ 6649657 h 7031915"/>
              <a:gd name="connsiteX49-351" fmla="*/ 115723 w 8033654"/>
              <a:gd name="connsiteY49-352" fmla="*/ 3863519 h 7031915"/>
              <a:gd name="connsiteX50-353" fmla="*/ 115722 w 8033654"/>
              <a:gd name="connsiteY50-354" fmla="*/ 3863518 h 7031915"/>
              <a:gd name="connsiteX51-355" fmla="*/ 29470 w 8033654"/>
              <a:gd name="connsiteY51-356" fmla="*/ 3691014 h 7031915"/>
              <a:gd name="connsiteX52-357" fmla="*/ 11962 w 8033654"/>
              <a:gd name="connsiteY52-358" fmla="*/ 3634608 h 7031915"/>
              <a:gd name="connsiteX53-359" fmla="*/ 0 w 8033654"/>
              <a:gd name="connsiteY53-360" fmla="*/ 3515957 h 7031915"/>
              <a:gd name="connsiteX54-361" fmla="*/ 11962 w 8033654"/>
              <a:gd name="connsiteY54-362" fmla="*/ 3397306 h 7031915"/>
              <a:gd name="connsiteX55-363" fmla="*/ 29470 w 8033654"/>
              <a:gd name="connsiteY55-364" fmla="*/ 3340901 h 7031915"/>
              <a:gd name="connsiteX56-365" fmla="*/ 115722 w 8033654"/>
              <a:gd name="connsiteY56-366" fmla="*/ 3168396 h 7031915"/>
              <a:gd name="connsiteX57-367" fmla="*/ 115723 w 8033654"/>
              <a:gd name="connsiteY57-368" fmla="*/ 3168396 h 7031915"/>
              <a:gd name="connsiteX58-369" fmla="*/ 1508796 w 8033654"/>
              <a:gd name="connsiteY58-370" fmla="*/ 382255 h 7031915"/>
              <a:gd name="connsiteX59-371" fmla="*/ 1570174 w 8033654"/>
              <a:gd name="connsiteY59-372" fmla="*/ 259499 h 7031915"/>
              <a:gd name="connsiteX60-373" fmla="*/ 1642008 w 8033654"/>
              <a:gd name="connsiteY60-374" fmla="*/ 172435 h 7031915"/>
              <a:gd name="connsiteX61-375" fmla="*/ 1939656 w 8033654"/>
              <a:gd name="connsiteY61-376" fmla="*/ 11959 h 7031915"/>
              <a:gd name="connsiteX62-377" fmla="*/ 2058287 w 8033654"/>
              <a:gd name="connsiteY62-378" fmla="*/ 0 h 7031915"/>
              <a:gd name="connsiteX0-379" fmla="*/ 6552162 w 8033654"/>
              <a:gd name="connsiteY0-380" fmla="*/ 494730 h 7031915"/>
              <a:gd name="connsiteX1-381" fmla="*/ 6555365 w 8033654"/>
              <a:gd name="connsiteY1-382" fmla="*/ 531027 h 7031915"/>
              <a:gd name="connsiteX2-383" fmla="*/ 6556798 w 8033654"/>
              <a:gd name="connsiteY2-384" fmla="*/ 533489 h 7031915"/>
              <a:gd name="connsiteX3-385" fmla="*/ 6555247 w 8033654"/>
              <a:gd name="connsiteY3-386" fmla="*/ 510071 h 7031915"/>
              <a:gd name="connsiteX4-387" fmla="*/ 6552162 w 8033654"/>
              <a:gd name="connsiteY4-388" fmla="*/ 494730 h 7031915"/>
              <a:gd name="connsiteX5-389" fmla="*/ 6529086 w 8033654"/>
              <a:gd name="connsiteY5-390" fmla="*/ 402424 h 7031915"/>
              <a:gd name="connsiteX6-391" fmla="*/ 6546753 w 8033654"/>
              <a:gd name="connsiteY6-392" fmla="*/ 467828 h 7031915"/>
              <a:gd name="connsiteX7-393" fmla="*/ 6540064 w 8033654"/>
              <a:gd name="connsiteY7-394" fmla="*/ 434562 h 7031915"/>
              <a:gd name="connsiteX8-395" fmla="*/ 6529086 w 8033654"/>
              <a:gd name="connsiteY8-396" fmla="*/ 402424 h 7031915"/>
              <a:gd name="connsiteX9-397" fmla="*/ 6482461 w 8033654"/>
              <a:gd name="connsiteY9-398" fmla="*/ 295697 h 7031915"/>
              <a:gd name="connsiteX10-399" fmla="*/ 6520430 w 8033654"/>
              <a:gd name="connsiteY10-400" fmla="*/ 377086 h 7031915"/>
              <a:gd name="connsiteX11-401" fmla="*/ 6515577 w 8033654"/>
              <a:gd name="connsiteY11-402" fmla="*/ 362878 h 7031915"/>
              <a:gd name="connsiteX12-403" fmla="*/ 6482461 w 8033654"/>
              <a:gd name="connsiteY12-404" fmla="*/ 295697 h 7031915"/>
              <a:gd name="connsiteX13-405" fmla="*/ 2058287 w 8033654"/>
              <a:gd name="connsiteY13-406" fmla="*/ 0 h 7031915"/>
              <a:gd name="connsiteX14-407" fmla="*/ 2058326 w 8033654"/>
              <a:gd name="connsiteY14-408" fmla="*/ 0 h 7031915"/>
              <a:gd name="connsiteX15-409" fmla="*/ 5971699 w 8033654"/>
              <a:gd name="connsiteY15-410" fmla="*/ 0 h 7031915"/>
              <a:gd name="connsiteX16-411" fmla="*/ 5971700 w 8033654"/>
              <a:gd name="connsiteY16-412" fmla="*/ 0 h 7031915"/>
              <a:gd name="connsiteX17-413" fmla="*/ 5971740 w 8033654"/>
              <a:gd name="connsiteY17-414" fmla="*/ 0 h 7031915"/>
              <a:gd name="connsiteX18-415" fmla="*/ 6090371 w 8033654"/>
              <a:gd name="connsiteY18-416" fmla="*/ 11959 h 7031915"/>
              <a:gd name="connsiteX19-417" fmla="*/ 6357004 w 8033654"/>
              <a:gd name="connsiteY19-418" fmla="*/ 143562 h 7031915"/>
              <a:gd name="connsiteX20-419" fmla="*/ 6421756 w 8033654"/>
              <a:gd name="connsiteY20-420" fmla="*/ 209878 h 7031915"/>
              <a:gd name="connsiteX21-421" fmla="*/ 6426018 w 8033654"/>
              <a:gd name="connsiteY21-422" fmla="*/ 214243 h 7031915"/>
              <a:gd name="connsiteX22-423" fmla="*/ 6463356 w 8033654"/>
              <a:gd name="connsiteY22-424" fmla="*/ 268125 h 7031915"/>
              <a:gd name="connsiteX23-425" fmla="*/ 6480094 w 8033654"/>
              <a:gd name="connsiteY23-426" fmla="*/ 292278 h 7031915"/>
              <a:gd name="connsiteX24-427" fmla="*/ 6490605 w 8033654"/>
              <a:gd name="connsiteY24-428" fmla="*/ 298322 h 7031915"/>
              <a:gd name="connsiteX25-429" fmla="*/ 7949332 w 8033654"/>
              <a:gd name="connsiteY25-430" fmla="*/ 3216682 h 7031915"/>
              <a:gd name="connsiteX26-431" fmla="*/ 7992299 w 8033654"/>
              <a:gd name="connsiteY26-432" fmla="*/ 3302616 h 7031915"/>
              <a:gd name="connsiteX27-433" fmla="*/ 8021693 w 8033654"/>
              <a:gd name="connsiteY27-434" fmla="*/ 3397306 h 7031915"/>
              <a:gd name="connsiteX28-435" fmla="*/ 8033654 w 8033654"/>
              <a:gd name="connsiteY28-436" fmla="*/ 3515957 h 7031915"/>
              <a:gd name="connsiteX29-437" fmla="*/ 8021693 w 8033654"/>
              <a:gd name="connsiteY29-438" fmla="*/ 3634608 h 7031915"/>
              <a:gd name="connsiteX30-439" fmla="*/ 7992299 w 8033654"/>
              <a:gd name="connsiteY30-440" fmla="*/ 3729298 h 7031915"/>
              <a:gd name="connsiteX31-441" fmla="*/ 7949332 w 8033654"/>
              <a:gd name="connsiteY31-442" fmla="*/ 3815232 h 7031915"/>
              <a:gd name="connsiteX32-443" fmla="*/ 6535055 w 8033654"/>
              <a:gd name="connsiteY32-444" fmla="*/ 6638796 h 7031915"/>
              <a:gd name="connsiteX33-445" fmla="*/ 6524461 w 8033654"/>
              <a:gd name="connsiteY33-446" fmla="*/ 6646190 h 7031915"/>
              <a:gd name="connsiteX34-447" fmla="*/ 6482456 w 8033654"/>
              <a:gd name="connsiteY34-448" fmla="*/ 6736229 h 7031915"/>
              <a:gd name="connsiteX35-449" fmla="*/ 6090371 w 8033654"/>
              <a:gd name="connsiteY35-450" fmla="*/ 7019956 h 7031915"/>
              <a:gd name="connsiteX36-451" fmla="*/ 5971740 w 8033654"/>
              <a:gd name="connsiteY36-452" fmla="*/ 7031915 h 7031915"/>
              <a:gd name="connsiteX37-453" fmla="*/ 5971700 w 8033654"/>
              <a:gd name="connsiteY37-454" fmla="*/ 7031915 h 7031915"/>
              <a:gd name="connsiteX38-455" fmla="*/ 2058326 w 8033654"/>
              <a:gd name="connsiteY38-456" fmla="*/ 7031915 h 7031915"/>
              <a:gd name="connsiteX39-457" fmla="*/ 2176958 w 8033654"/>
              <a:gd name="connsiteY39-458" fmla="*/ 7019956 h 7031915"/>
              <a:gd name="connsiteX40-459" fmla="*/ 2176957 w 8033654"/>
              <a:gd name="connsiteY40-460" fmla="*/ 7019956 h 7031915"/>
              <a:gd name="connsiteX41-461" fmla="*/ 2058326 w 8033654"/>
              <a:gd name="connsiteY41-462" fmla="*/ 7031915 h 7031915"/>
              <a:gd name="connsiteX42-463" fmla="*/ 2058286 w 8033654"/>
              <a:gd name="connsiteY42-464" fmla="*/ 7031915 h 7031915"/>
              <a:gd name="connsiteX43-465" fmla="*/ 1939655 w 8033654"/>
              <a:gd name="connsiteY43-466" fmla="*/ 7019956 h 7031915"/>
              <a:gd name="connsiteX44-467" fmla="*/ 1642007 w 8033654"/>
              <a:gd name="connsiteY44-468" fmla="*/ 6859480 h 7031915"/>
              <a:gd name="connsiteX45-469" fmla="*/ 1570173 w 8033654"/>
              <a:gd name="connsiteY45-470" fmla="*/ 6772417 h 7031915"/>
              <a:gd name="connsiteX46-471" fmla="*/ 1508795 w 8033654"/>
              <a:gd name="connsiteY46-472" fmla="*/ 6649661 h 7031915"/>
              <a:gd name="connsiteX47-473" fmla="*/ 1508794 w 8033654"/>
              <a:gd name="connsiteY47-474" fmla="*/ 6649657 h 7031915"/>
              <a:gd name="connsiteX48-475" fmla="*/ 115723 w 8033654"/>
              <a:gd name="connsiteY48-476" fmla="*/ 3863519 h 7031915"/>
              <a:gd name="connsiteX49-477" fmla="*/ 115722 w 8033654"/>
              <a:gd name="connsiteY49-478" fmla="*/ 3863518 h 7031915"/>
              <a:gd name="connsiteX50-479" fmla="*/ 29470 w 8033654"/>
              <a:gd name="connsiteY50-480" fmla="*/ 3691014 h 7031915"/>
              <a:gd name="connsiteX51-481" fmla="*/ 11962 w 8033654"/>
              <a:gd name="connsiteY51-482" fmla="*/ 3634608 h 7031915"/>
              <a:gd name="connsiteX52-483" fmla="*/ 0 w 8033654"/>
              <a:gd name="connsiteY52-484" fmla="*/ 3515957 h 7031915"/>
              <a:gd name="connsiteX53-485" fmla="*/ 11962 w 8033654"/>
              <a:gd name="connsiteY53-486" fmla="*/ 3397306 h 7031915"/>
              <a:gd name="connsiteX54-487" fmla="*/ 29470 w 8033654"/>
              <a:gd name="connsiteY54-488" fmla="*/ 3340901 h 7031915"/>
              <a:gd name="connsiteX55-489" fmla="*/ 115722 w 8033654"/>
              <a:gd name="connsiteY55-490" fmla="*/ 3168396 h 7031915"/>
              <a:gd name="connsiteX56-491" fmla="*/ 115723 w 8033654"/>
              <a:gd name="connsiteY56-492" fmla="*/ 3168396 h 7031915"/>
              <a:gd name="connsiteX57-493" fmla="*/ 1508796 w 8033654"/>
              <a:gd name="connsiteY57-494" fmla="*/ 382255 h 7031915"/>
              <a:gd name="connsiteX58-495" fmla="*/ 1570174 w 8033654"/>
              <a:gd name="connsiteY58-496" fmla="*/ 259499 h 7031915"/>
              <a:gd name="connsiteX59-497" fmla="*/ 1642008 w 8033654"/>
              <a:gd name="connsiteY59-498" fmla="*/ 172435 h 7031915"/>
              <a:gd name="connsiteX60-499" fmla="*/ 1939656 w 8033654"/>
              <a:gd name="connsiteY60-500" fmla="*/ 11959 h 7031915"/>
              <a:gd name="connsiteX61-501" fmla="*/ 2058287 w 8033654"/>
              <a:gd name="connsiteY61-502" fmla="*/ 0 h 7031915"/>
              <a:gd name="connsiteX0-503" fmla="*/ 6552162 w 8033654"/>
              <a:gd name="connsiteY0-504" fmla="*/ 494730 h 7031915"/>
              <a:gd name="connsiteX1-505" fmla="*/ 6555365 w 8033654"/>
              <a:gd name="connsiteY1-506" fmla="*/ 531027 h 7031915"/>
              <a:gd name="connsiteX2-507" fmla="*/ 6556798 w 8033654"/>
              <a:gd name="connsiteY2-508" fmla="*/ 533489 h 7031915"/>
              <a:gd name="connsiteX3-509" fmla="*/ 6555247 w 8033654"/>
              <a:gd name="connsiteY3-510" fmla="*/ 510071 h 7031915"/>
              <a:gd name="connsiteX4-511" fmla="*/ 6552162 w 8033654"/>
              <a:gd name="connsiteY4-512" fmla="*/ 494730 h 7031915"/>
              <a:gd name="connsiteX5-513" fmla="*/ 6529086 w 8033654"/>
              <a:gd name="connsiteY5-514" fmla="*/ 402424 h 7031915"/>
              <a:gd name="connsiteX6-515" fmla="*/ 6540064 w 8033654"/>
              <a:gd name="connsiteY6-516" fmla="*/ 434562 h 7031915"/>
              <a:gd name="connsiteX7-517" fmla="*/ 6529086 w 8033654"/>
              <a:gd name="connsiteY7-518" fmla="*/ 402424 h 7031915"/>
              <a:gd name="connsiteX8-519" fmla="*/ 6482461 w 8033654"/>
              <a:gd name="connsiteY8-520" fmla="*/ 295697 h 7031915"/>
              <a:gd name="connsiteX9-521" fmla="*/ 6520430 w 8033654"/>
              <a:gd name="connsiteY9-522" fmla="*/ 377086 h 7031915"/>
              <a:gd name="connsiteX10-523" fmla="*/ 6515577 w 8033654"/>
              <a:gd name="connsiteY10-524" fmla="*/ 362878 h 7031915"/>
              <a:gd name="connsiteX11-525" fmla="*/ 6482461 w 8033654"/>
              <a:gd name="connsiteY11-526" fmla="*/ 295697 h 7031915"/>
              <a:gd name="connsiteX12-527" fmla="*/ 2058287 w 8033654"/>
              <a:gd name="connsiteY12-528" fmla="*/ 0 h 7031915"/>
              <a:gd name="connsiteX13-529" fmla="*/ 2058326 w 8033654"/>
              <a:gd name="connsiteY13-530" fmla="*/ 0 h 7031915"/>
              <a:gd name="connsiteX14-531" fmla="*/ 5971699 w 8033654"/>
              <a:gd name="connsiteY14-532" fmla="*/ 0 h 7031915"/>
              <a:gd name="connsiteX15-533" fmla="*/ 5971700 w 8033654"/>
              <a:gd name="connsiteY15-534" fmla="*/ 0 h 7031915"/>
              <a:gd name="connsiteX16-535" fmla="*/ 5971740 w 8033654"/>
              <a:gd name="connsiteY16-536" fmla="*/ 0 h 7031915"/>
              <a:gd name="connsiteX17-537" fmla="*/ 6090371 w 8033654"/>
              <a:gd name="connsiteY17-538" fmla="*/ 11959 h 7031915"/>
              <a:gd name="connsiteX18-539" fmla="*/ 6357004 w 8033654"/>
              <a:gd name="connsiteY18-540" fmla="*/ 143562 h 7031915"/>
              <a:gd name="connsiteX19-541" fmla="*/ 6421756 w 8033654"/>
              <a:gd name="connsiteY19-542" fmla="*/ 209878 h 7031915"/>
              <a:gd name="connsiteX20-543" fmla="*/ 6426018 w 8033654"/>
              <a:gd name="connsiteY20-544" fmla="*/ 214243 h 7031915"/>
              <a:gd name="connsiteX21-545" fmla="*/ 6463356 w 8033654"/>
              <a:gd name="connsiteY21-546" fmla="*/ 268125 h 7031915"/>
              <a:gd name="connsiteX22-547" fmla="*/ 6480094 w 8033654"/>
              <a:gd name="connsiteY22-548" fmla="*/ 292278 h 7031915"/>
              <a:gd name="connsiteX23-549" fmla="*/ 6490605 w 8033654"/>
              <a:gd name="connsiteY23-550" fmla="*/ 298322 h 7031915"/>
              <a:gd name="connsiteX24-551" fmla="*/ 7949332 w 8033654"/>
              <a:gd name="connsiteY24-552" fmla="*/ 3216682 h 7031915"/>
              <a:gd name="connsiteX25-553" fmla="*/ 7992299 w 8033654"/>
              <a:gd name="connsiteY25-554" fmla="*/ 3302616 h 7031915"/>
              <a:gd name="connsiteX26-555" fmla="*/ 8021693 w 8033654"/>
              <a:gd name="connsiteY26-556" fmla="*/ 3397306 h 7031915"/>
              <a:gd name="connsiteX27-557" fmla="*/ 8033654 w 8033654"/>
              <a:gd name="connsiteY27-558" fmla="*/ 3515957 h 7031915"/>
              <a:gd name="connsiteX28-559" fmla="*/ 8021693 w 8033654"/>
              <a:gd name="connsiteY28-560" fmla="*/ 3634608 h 7031915"/>
              <a:gd name="connsiteX29-561" fmla="*/ 7992299 w 8033654"/>
              <a:gd name="connsiteY29-562" fmla="*/ 3729298 h 7031915"/>
              <a:gd name="connsiteX30-563" fmla="*/ 7949332 w 8033654"/>
              <a:gd name="connsiteY30-564" fmla="*/ 3815232 h 7031915"/>
              <a:gd name="connsiteX31-565" fmla="*/ 6535055 w 8033654"/>
              <a:gd name="connsiteY31-566" fmla="*/ 6638796 h 7031915"/>
              <a:gd name="connsiteX32-567" fmla="*/ 6524461 w 8033654"/>
              <a:gd name="connsiteY32-568" fmla="*/ 6646190 h 7031915"/>
              <a:gd name="connsiteX33-569" fmla="*/ 6482456 w 8033654"/>
              <a:gd name="connsiteY33-570" fmla="*/ 6736229 h 7031915"/>
              <a:gd name="connsiteX34-571" fmla="*/ 6090371 w 8033654"/>
              <a:gd name="connsiteY34-572" fmla="*/ 7019956 h 7031915"/>
              <a:gd name="connsiteX35-573" fmla="*/ 5971740 w 8033654"/>
              <a:gd name="connsiteY35-574" fmla="*/ 7031915 h 7031915"/>
              <a:gd name="connsiteX36-575" fmla="*/ 5971700 w 8033654"/>
              <a:gd name="connsiteY36-576" fmla="*/ 7031915 h 7031915"/>
              <a:gd name="connsiteX37-577" fmla="*/ 2058326 w 8033654"/>
              <a:gd name="connsiteY37-578" fmla="*/ 7031915 h 7031915"/>
              <a:gd name="connsiteX38-579" fmla="*/ 2176958 w 8033654"/>
              <a:gd name="connsiteY38-580" fmla="*/ 7019956 h 7031915"/>
              <a:gd name="connsiteX39-581" fmla="*/ 2176957 w 8033654"/>
              <a:gd name="connsiteY39-582" fmla="*/ 7019956 h 7031915"/>
              <a:gd name="connsiteX40-583" fmla="*/ 2058326 w 8033654"/>
              <a:gd name="connsiteY40-584" fmla="*/ 7031915 h 7031915"/>
              <a:gd name="connsiteX41-585" fmla="*/ 2058286 w 8033654"/>
              <a:gd name="connsiteY41-586" fmla="*/ 7031915 h 7031915"/>
              <a:gd name="connsiteX42-587" fmla="*/ 1939655 w 8033654"/>
              <a:gd name="connsiteY42-588" fmla="*/ 7019956 h 7031915"/>
              <a:gd name="connsiteX43-589" fmla="*/ 1642007 w 8033654"/>
              <a:gd name="connsiteY43-590" fmla="*/ 6859480 h 7031915"/>
              <a:gd name="connsiteX44-591" fmla="*/ 1570173 w 8033654"/>
              <a:gd name="connsiteY44-592" fmla="*/ 6772417 h 7031915"/>
              <a:gd name="connsiteX45-593" fmla="*/ 1508795 w 8033654"/>
              <a:gd name="connsiteY45-594" fmla="*/ 6649661 h 7031915"/>
              <a:gd name="connsiteX46-595" fmla="*/ 1508794 w 8033654"/>
              <a:gd name="connsiteY46-596" fmla="*/ 6649657 h 7031915"/>
              <a:gd name="connsiteX47-597" fmla="*/ 115723 w 8033654"/>
              <a:gd name="connsiteY47-598" fmla="*/ 3863519 h 7031915"/>
              <a:gd name="connsiteX48-599" fmla="*/ 115722 w 8033654"/>
              <a:gd name="connsiteY48-600" fmla="*/ 3863518 h 7031915"/>
              <a:gd name="connsiteX49-601" fmla="*/ 29470 w 8033654"/>
              <a:gd name="connsiteY49-602" fmla="*/ 3691014 h 7031915"/>
              <a:gd name="connsiteX50-603" fmla="*/ 11962 w 8033654"/>
              <a:gd name="connsiteY50-604" fmla="*/ 3634608 h 7031915"/>
              <a:gd name="connsiteX51-605" fmla="*/ 0 w 8033654"/>
              <a:gd name="connsiteY51-606" fmla="*/ 3515957 h 7031915"/>
              <a:gd name="connsiteX52-607" fmla="*/ 11962 w 8033654"/>
              <a:gd name="connsiteY52-608" fmla="*/ 3397306 h 7031915"/>
              <a:gd name="connsiteX53-609" fmla="*/ 29470 w 8033654"/>
              <a:gd name="connsiteY53-610" fmla="*/ 3340901 h 7031915"/>
              <a:gd name="connsiteX54-611" fmla="*/ 115722 w 8033654"/>
              <a:gd name="connsiteY54-612" fmla="*/ 3168396 h 7031915"/>
              <a:gd name="connsiteX55-613" fmla="*/ 115723 w 8033654"/>
              <a:gd name="connsiteY55-614" fmla="*/ 3168396 h 7031915"/>
              <a:gd name="connsiteX56-615" fmla="*/ 1508796 w 8033654"/>
              <a:gd name="connsiteY56-616" fmla="*/ 382255 h 7031915"/>
              <a:gd name="connsiteX57-617" fmla="*/ 1570174 w 8033654"/>
              <a:gd name="connsiteY57-618" fmla="*/ 259499 h 7031915"/>
              <a:gd name="connsiteX58-619" fmla="*/ 1642008 w 8033654"/>
              <a:gd name="connsiteY58-620" fmla="*/ 172435 h 7031915"/>
              <a:gd name="connsiteX59-621" fmla="*/ 1939656 w 8033654"/>
              <a:gd name="connsiteY59-622" fmla="*/ 11959 h 7031915"/>
              <a:gd name="connsiteX60-623" fmla="*/ 2058287 w 8033654"/>
              <a:gd name="connsiteY60-624" fmla="*/ 0 h 7031915"/>
              <a:gd name="connsiteX0-625" fmla="*/ 6555247 w 8033654"/>
              <a:gd name="connsiteY0-626" fmla="*/ 510071 h 7031915"/>
              <a:gd name="connsiteX1-627" fmla="*/ 6555365 w 8033654"/>
              <a:gd name="connsiteY1-628" fmla="*/ 531027 h 7031915"/>
              <a:gd name="connsiteX2-629" fmla="*/ 6556798 w 8033654"/>
              <a:gd name="connsiteY2-630" fmla="*/ 533489 h 7031915"/>
              <a:gd name="connsiteX3-631" fmla="*/ 6555247 w 8033654"/>
              <a:gd name="connsiteY3-632" fmla="*/ 510071 h 7031915"/>
              <a:gd name="connsiteX4-633" fmla="*/ 6529086 w 8033654"/>
              <a:gd name="connsiteY4-634" fmla="*/ 402424 h 7031915"/>
              <a:gd name="connsiteX5-635" fmla="*/ 6540064 w 8033654"/>
              <a:gd name="connsiteY5-636" fmla="*/ 434562 h 7031915"/>
              <a:gd name="connsiteX6-637" fmla="*/ 6529086 w 8033654"/>
              <a:gd name="connsiteY6-638" fmla="*/ 402424 h 7031915"/>
              <a:gd name="connsiteX7-639" fmla="*/ 6482461 w 8033654"/>
              <a:gd name="connsiteY7-640" fmla="*/ 295697 h 7031915"/>
              <a:gd name="connsiteX8-641" fmla="*/ 6520430 w 8033654"/>
              <a:gd name="connsiteY8-642" fmla="*/ 377086 h 7031915"/>
              <a:gd name="connsiteX9-643" fmla="*/ 6515577 w 8033654"/>
              <a:gd name="connsiteY9-644" fmla="*/ 362878 h 7031915"/>
              <a:gd name="connsiteX10-645" fmla="*/ 6482461 w 8033654"/>
              <a:gd name="connsiteY10-646" fmla="*/ 295697 h 7031915"/>
              <a:gd name="connsiteX11-647" fmla="*/ 2058287 w 8033654"/>
              <a:gd name="connsiteY11-648" fmla="*/ 0 h 7031915"/>
              <a:gd name="connsiteX12-649" fmla="*/ 2058326 w 8033654"/>
              <a:gd name="connsiteY12-650" fmla="*/ 0 h 7031915"/>
              <a:gd name="connsiteX13-651" fmla="*/ 5971699 w 8033654"/>
              <a:gd name="connsiteY13-652" fmla="*/ 0 h 7031915"/>
              <a:gd name="connsiteX14-653" fmla="*/ 5971700 w 8033654"/>
              <a:gd name="connsiteY14-654" fmla="*/ 0 h 7031915"/>
              <a:gd name="connsiteX15-655" fmla="*/ 5971740 w 8033654"/>
              <a:gd name="connsiteY15-656" fmla="*/ 0 h 7031915"/>
              <a:gd name="connsiteX16-657" fmla="*/ 6090371 w 8033654"/>
              <a:gd name="connsiteY16-658" fmla="*/ 11959 h 7031915"/>
              <a:gd name="connsiteX17-659" fmla="*/ 6357004 w 8033654"/>
              <a:gd name="connsiteY17-660" fmla="*/ 143562 h 7031915"/>
              <a:gd name="connsiteX18-661" fmla="*/ 6421756 w 8033654"/>
              <a:gd name="connsiteY18-662" fmla="*/ 209878 h 7031915"/>
              <a:gd name="connsiteX19-663" fmla="*/ 6426018 w 8033654"/>
              <a:gd name="connsiteY19-664" fmla="*/ 214243 h 7031915"/>
              <a:gd name="connsiteX20-665" fmla="*/ 6463356 w 8033654"/>
              <a:gd name="connsiteY20-666" fmla="*/ 268125 h 7031915"/>
              <a:gd name="connsiteX21-667" fmla="*/ 6480094 w 8033654"/>
              <a:gd name="connsiteY21-668" fmla="*/ 292278 h 7031915"/>
              <a:gd name="connsiteX22-669" fmla="*/ 6490605 w 8033654"/>
              <a:gd name="connsiteY22-670" fmla="*/ 298322 h 7031915"/>
              <a:gd name="connsiteX23-671" fmla="*/ 7949332 w 8033654"/>
              <a:gd name="connsiteY23-672" fmla="*/ 3216682 h 7031915"/>
              <a:gd name="connsiteX24-673" fmla="*/ 7992299 w 8033654"/>
              <a:gd name="connsiteY24-674" fmla="*/ 3302616 h 7031915"/>
              <a:gd name="connsiteX25-675" fmla="*/ 8021693 w 8033654"/>
              <a:gd name="connsiteY25-676" fmla="*/ 3397306 h 7031915"/>
              <a:gd name="connsiteX26-677" fmla="*/ 8033654 w 8033654"/>
              <a:gd name="connsiteY26-678" fmla="*/ 3515957 h 7031915"/>
              <a:gd name="connsiteX27-679" fmla="*/ 8021693 w 8033654"/>
              <a:gd name="connsiteY27-680" fmla="*/ 3634608 h 7031915"/>
              <a:gd name="connsiteX28-681" fmla="*/ 7992299 w 8033654"/>
              <a:gd name="connsiteY28-682" fmla="*/ 3729298 h 7031915"/>
              <a:gd name="connsiteX29-683" fmla="*/ 7949332 w 8033654"/>
              <a:gd name="connsiteY29-684" fmla="*/ 3815232 h 7031915"/>
              <a:gd name="connsiteX30-685" fmla="*/ 6535055 w 8033654"/>
              <a:gd name="connsiteY30-686" fmla="*/ 6638796 h 7031915"/>
              <a:gd name="connsiteX31-687" fmla="*/ 6524461 w 8033654"/>
              <a:gd name="connsiteY31-688" fmla="*/ 6646190 h 7031915"/>
              <a:gd name="connsiteX32-689" fmla="*/ 6482456 w 8033654"/>
              <a:gd name="connsiteY32-690" fmla="*/ 6736229 h 7031915"/>
              <a:gd name="connsiteX33-691" fmla="*/ 6090371 w 8033654"/>
              <a:gd name="connsiteY33-692" fmla="*/ 7019956 h 7031915"/>
              <a:gd name="connsiteX34-693" fmla="*/ 5971740 w 8033654"/>
              <a:gd name="connsiteY34-694" fmla="*/ 7031915 h 7031915"/>
              <a:gd name="connsiteX35-695" fmla="*/ 5971700 w 8033654"/>
              <a:gd name="connsiteY35-696" fmla="*/ 7031915 h 7031915"/>
              <a:gd name="connsiteX36-697" fmla="*/ 2058326 w 8033654"/>
              <a:gd name="connsiteY36-698" fmla="*/ 7031915 h 7031915"/>
              <a:gd name="connsiteX37-699" fmla="*/ 2176958 w 8033654"/>
              <a:gd name="connsiteY37-700" fmla="*/ 7019956 h 7031915"/>
              <a:gd name="connsiteX38-701" fmla="*/ 2176957 w 8033654"/>
              <a:gd name="connsiteY38-702" fmla="*/ 7019956 h 7031915"/>
              <a:gd name="connsiteX39-703" fmla="*/ 2058326 w 8033654"/>
              <a:gd name="connsiteY39-704" fmla="*/ 7031915 h 7031915"/>
              <a:gd name="connsiteX40-705" fmla="*/ 2058286 w 8033654"/>
              <a:gd name="connsiteY40-706" fmla="*/ 7031915 h 7031915"/>
              <a:gd name="connsiteX41-707" fmla="*/ 1939655 w 8033654"/>
              <a:gd name="connsiteY41-708" fmla="*/ 7019956 h 7031915"/>
              <a:gd name="connsiteX42-709" fmla="*/ 1642007 w 8033654"/>
              <a:gd name="connsiteY42-710" fmla="*/ 6859480 h 7031915"/>
              <a:gd name="connsiteX43-711" fmla="*/ 1570173 w 8033654"/>
              <a:gd name="connsiteY43-712" fmla="*/ 6772417 h 7031915"/>
              <a:gd name="connsiteX44-713" fmla="*/ 1508795 w 8033654"/>
              <a:gd name="connsiteY44-714" fmla="*/ 6649661 h 7031915"/>
              <a:gd name="connsiteX45-715" fmla="*/ 1508794 w 8033654"/>
              <a:gd name="connsiteY45-716" fmla="*/ 6649657 h 7031915"/>
              <a:gd name="connsiteX46-717" fmla="*/ 115723 w 8033654"/>
              <a:gd name="connsiteY46-718" fmla="*/ 3863519 h 7031915"/>
              <a:gd name="connsiteX47-719" fmla="*/ 115722 w 8033654"/>
              <a:gd name="connsiteY47-720" fmla="*/ 3863518 h 7031915"/>
              <a:gd name="connsiteX48-721" fmla="*/ 29470 w 8033654"/>
              <a:gd name="connsiteY48-722" fmla="*/ 3691014 h 7031915"/>
              <a:gd name="connsiteX49-723" fmla="*/ 11962 w 8033654"/>
              <a:gd name="connsiteY49-724" fmla="*/ 3634608 h 7031915"/>
              <a:gd name="connsiteX50-725" fmla="*/ 0 w 8033654"/>
              <a:gd name="connsiteY50-726" fmla="*/ 3515957 h 7031915"/>
              <a:gd name="connsiteX51-727" fmla="*/ 11962 w 8033654"/>
              <a:gd name="connsiteY51-728" fmla="*/ 3397306 h 7031915"/>
              <a:gd name="connsiteX52-729" fmla="*/ 29470 w 8033654"/>
              <a:gd name="connsiteY52-730" fmla="*/ 3340901 h 7031915"/>
              <a:gd name="connsiteX53-731" fmla="*/ 115722 w 8033654"/>
              <a:gd name="connsiteY53-732" fmla="*/ 3168396 h 7031915"/>
              <a:gd name="connsiteX54-733" fmla="*/ 115723 w 8033654"/>
              <a:gd name="connsiteY54-734" fmla="*/ 3168396 h 7031915"/>
              <a:gd name="connsiteX55-735" fmla="*/ 1508796 w 8033654"/>
              <a:gd name="connsiteY55-736" fmla="*/ 382255 h 7031915"/>
              <a:gd name="connsiteX56-737" fmla="*/ 1570174 w 8033654"/>
              <a:gd name="connsiteY56-738" fmla="*/ 259499 h 7031915"/>
              <a:gd name="connsiteX57-739" fmla="*/ 1642008 w 8033654"/>
              <a:gd name="connsiteY57-740" fmla="*/ 172435 h 7031915"/>
              <a:gd name="connsiteX58-741" fmla="*/ 1939656 w 8033654"/>
              <a:gd name="connsiteY58-742" fmla="*/ 11959 h 7031915"/>
              <a:gd name="connsiteX59-743" fmla="*/ 2058287 w 8033654"/>
              <a:gd name="connsiteY59-744" fmla="*/ 0 h 7031915"/>
              <a:gd name="connsiteX0-745" fmla="*/ 6556798 w 8033654"/>
              <a:gd name="connsiteY0-746" fmla="*/ 533489 h 7031915"/>
              <a:gd name="connsiteX1-747" fmla="*/ 6555365 w 8033654"/>
              <a:gd name="connsiteY1-748" fmla="*/ 531027 h 7031915"/>
              <a:gd name="connsiteX2-749" fmla="*/ 6556798 w 8033654"/>
              <a:gd name="connsiteY2-750" fmla="*/ 533489 h 7031915"/>
              <a:gd name="connsiteX3-751" fmla="*/ 6529086 w 8033654"/>
              <a:gd name="connsiteY3-752" fmla="*/ 402424 h 7031915"/>
              <a:gd name="connsiteX4-753" fmla="*/ 6540064 w 8033654"/>
              <a:gd name="connsiteY4-754" fmla="*/ 434562 h 7031915"/>
              <a:gd name="connsiteX5-755" fmla="*/ 6529086 w 8033654"/>
              <a:gd name="connsiteY5-756" fmla="*/ 402424 h 7031915"/>
              <a:gd name="connsiteX6-757" fmla="*/ 6482461 w 8033654"/>
              <a:gd name="connsiteY6-758" fmla="*/ 295697 h 7031915"/>
              <a:gd name="connsiteX7-759" fmla="*/ 6520430 w 8033654"/>
              <a:gd name="connsiteY7-760" fmla="*/ 377086 h 7031915"/>
              <a:gd name="connsiteX8-761" fmla="*/ 6515577 w 8033654"/>
              <a:gd name="connsiteY8-762" fmla="*/ 362878 h 7031915"/>
              <a:gd name="connsiteX9-763" fmla="*/ 6482461 w 8033654"/>
              <a:gd name="connsiteY9-764" fmla="*/ 295697 h 7031915"/>
              <a:gd name="connsiteX10-765" fmla="*/ 2058287 w 8033654"/>
              <a:gd name="connsiteY10-766" fmla="*/ 0 h 7031915"/>
              <a:gd name="connsiteX11-767" fmla="*/ 2058326 w 8033654"/>
              <a:gd name="connsiteY11-768" fmla="*/ 0 h 7031915"/>
              <a:gd name="connsiteX12-769" fmla="*/ 5971699 w 8033654"/>
              <a:gd name="connsiteY12-770" fmla="*/ 0 h 7031915"/>
              <a:gd name="connsiteX13-771" fmla="*/ 5971700 w 8033654"/>
              <a:gd name="connsiteY13-772" fmla="*/ 0 h 7031915"/>
              <a:gd name="connsiteX14-773" fmla="*/ 5971740 w 8033654"/>
              <a:gd name="connsiteY14-774" fmla="*/ 0 h 7031915"/>
              <a:gd name="connsiteX15-775" fmla="*/ 6090371 w 8033654"/>
              <a:gd name="connsiteY15-776" fmla="*/ 11959 h 7031915"/>
              <a:gd name="connsiteX16-777" fmla="*/ 6357004 w 8033654"/>
              <a:gd name="connsiteY16-778" fmla="*/ 143562 h 7031915"/>
              <a:gd name="connsiteX17-779" fmla="*/ 6421756 w 8033654"/>
              <a:gd name="connsiteY17-780" fmla="*/ 209878 h 7031915"/>
              <a:gd name="connsiteX18-781" fmla="*/ 6426018 w 8033654"/>
              <a:gd name="connsiteY18-782" fmla="*/ 214243 h 7031915"/>
              <a:gd name="connsiteX19-783" fmla="*/ 6463356 w 8033654"/>
              <a:gd name="connsiteY19-784" fmla="*/ 268125 h 7031915"/>
              <a:gd name="connsiteX20-785" fmla="*/ 6480094 w 8033654"/>
              <a:gd name="connsiteY20-786" fmla="*/ 292278 h 7031915"/>
              <a:gd name="connsiteX21-787" fmla="*/ 6490605 w 8033654"/>
              <a:gd name="connsiteY21-788" fmla="*/ 298322 h 7031915"/>
              <a:gd name="connsiteX22-789" fmla="*/ 7949332 w 8033654"/>
              <a:gd name="connsiteY22-790" fmla="*/ 3216682 h 7031915"/>
              <a:gd name="connsiteX23-791" fmla="*/ 7992299 w 8033654"/>
              <a:gd name="connsiteY23-792" fmla="*/ 3302616 h 7031915"/>
              <a:gd name="connsiteX24-793" fmla="*/ 8021693 w 8033654"/>
              <a:gd name="connsiteY24-794" fmla="*/ 3397306 h 7031915"/>
              <a:gd name="connsiteX25-795" fmla="*/ 8033654 w 8033654"/>
              <a:gd name="connsiteY25-796" fmla="*/ 3515957 h 7031915"/>
              <a:gd name="connsiteX26-797" fmla="*/ 8021693 w 8033654"/>
              <a:gd name="connsiteY26-798" fmla="*/ 3634608 h 7031915"/>
              <a:gd name="connsiteX27-799" fmla="*/ 7992299 w 8033654"/>
              <a:gd name="connsiteY27-800" fmla="*/ 3729298 h 7031915"/>
              <a:gd name="connsiteX28-801" fmla="*/ 7949332 w 8033654"/>
              <a:gd name="connsiteY28-802" fmla="*/ 3815232 h 7031915"/>
              <a:gd name="connsiteX29-803" fmla="*/ 6535055 w 8033654"/>
              <a:gd name="connsiteY29-804" fmla="*/ 6638796 h 7031915"/>
              <a:gd name="connsiteX30-805" fmla="*/ 6524461 w 8033654"/>
              <a:gd name="connsiteY30-806" fmla="*/ 6646190 h 7031915"/>
              <a:gd name="connsiteX31-807" fmla="*/ 6482456 w 8033654"/>
              <a:gd name="connsiteY31-808" fmla="*/ 6736229 h 7031915"/>
              <a:gd name="connsiteX32-809" fmla="*/ 6090371 w 8033654"/>
              <a:gd name="connsiteY32-810" fmla="*/ 7019956 h 7031915"/>
              <a:gd name="connsiteX33-811" fmla="*/ 5971740 w 8033654"/>
              <a:gd name="connsiteY33-812" fmla="*/ 7031915 h 7031915"/>
              <a:gd name="connsiteX34-813" fmla="*/ 5971700 w 8033654"/>
              <a:gd name="connsiteY34-814" fmla="*/ 7031915 h 7031915"/>
              <a:gd name="connsiteX35-815" fmla="*/ 2058326 w 8033654"/>
              <a:gd name="connsiteY35-816" fmla="*/ 7031915 h 7031915"/>
              <a:gd name="connsiteX36-817" fmla="*/ 2176958 w 8033654"/>
              <a:gd name="connsiteY36-818" fmla="*/ 7019956 h 7031915"/>
              <a:gd name="connsiteX37-819" fmla="*/ 2176957 w 8033654"/>
              <a:gd name="connsiteY37-820" fmla="*/ 7019956 h 7031915"/>
              <a:gd name="connsiteX38-821" fmla="*/ 2058326 w 8033654"/>
              <a:gd name="connsiteY38-822" fmla="*/ 7031915 h 7031915"/>
              <a:gd name="connsiteX39-823" fmla="*/ 2058286 w 8033654"/>
              <a:gd name="connsiteY39-824" fmla="*/ 7031915 h 7031915"/>
              <a:gd name="connsiteX40-825" fmla="*/ 1939655 w 8033654"/>
              <a:gd name="connsiteY40-826" fmla="*/ 7019956 h 7031915"/>
              <a:gd name="connsiteX41-827" fmla="*/ 1642007 w 8033654"/>
              <a:gd name="connsiteY41-828" fmla="*/ 6859480 h 7031915"/>
              <a:gd name="connsiteX42-829" fmla="*/ 1570173 w 8033654"/>
              <a:gd name="connsiteY42-830" fmla="*/ 6772417 h 7031915"/>
              <a:gd name="connsiteX43-831" fmla="*/ 1508795 w 8033654"/>
              <a:gd name="connsiteY43-832" fmla="*/ 6649661 h 7031915"/>
              <a:gd name="connsiteX44-833" fmla="*/ 1508794 w 8033654"/>
              <a:gd name="connsiteY44-834" fmla="*/ 6649657 h 7031915"/>
              <a:gd name="connsiteX45-835" fmla="*/ 115723 w 8033654"/>
              <a:gd name="connsiteY45-836" fmla="*/ 3863519 h 7031915"/>
              <a:gd name="connsiteX46-837" fmla="*/ 115722 w 8033654"/>
              <a:gd name="connsiteY46-838" fmla="*/ 3863518 h 7031915"/>
              <a:gd name="connsiteX47-839" fmla="*/ 29470 w 8033654"/>
              <a:gd name="connsiteY47-840" fmla="*/ 3691014 h 7031915"/>
              <a:gd name="connsiteX48-841" fmla="*/ 11962 w 8033654"/>
              <a:gd name="connsiteY48-842" fmla="*/ 3634608 h 7031915"/>
              <a:gd name="connsiteX49-843" fmla="*/ 0 w 8033654"/>
              <a:gd name="connsiteY49-844" fmla="*/ 3515957 h 7031915"/>
              <a:gd name="connsiteX50-845" fmla="*/ 11962 w 8033654"/>
              <a:gd name="connsiteY50-846" fmla="*/ 3397306 h 7031915"/>
              <a:gd name="connsiteX51-847" fmla="*/ 29470 w 8033654"/>
              <a:gd name="connsiteY51-848" fmla="*/ 3340901 h 7031915"/>
              <a:gd name="connsiteX52-849" fmla="*/ 115722 w 8033654"/>
              <a:gd name="connsiteY52-850" fmla="*/ 3168396 h 7031915"/>
              <a:gd name="connsiteX53-851" fmla="*/ 115723 w 8033654"/>
              <a:gd name="connsiteY53-852" fmla="*/ 3168396 h 7031915"/>
              <a:gd name="connsiteX54-853" fmla="*/ 1508796 w 8033654"/>
              <a:gd name="connsiteY54-854" fmla="*/ 382255 h 7031915"/>
              <a:gd name="connsiteX55-855" fmla="*/ 1570174 w 8033654"/>
              <a:gd name="connsiteY55-856" fmla="*/ 259499 h 7031915"/>
              <a:gd name="connsiteX56-857" fmla="*/ 1642008 w 8033654"/>
              <a:gd name="connsiteY56-858" fmla="*/ 172435 h 7031915"/>
              <a:gd name="connsiteX57-859" fmla="*/ 1939656 w 8033654"/>
              <a:gd name="connsiteY57-860" fmla="*/ 11959 h 7031915"/>
              <a:gd name="connsiteX58-861" fmla="*/ 2058287 w 8033654"/>
              <a:gd name="connsiteY58-862" fmla="*/ 0 h 7031915"/>
              <a:gd name="connsiteX0-863" fmla="*/ 6529086 w 8033654"/>
              <a:gd name="connsiteY0-864" fmla="*/ 402424 h 7031915"/>
              <a:gd name="connsiteX1-865" fmla="*/ 6540064 w 8033654"/>
              <a:gd name="connsiteY1-866" fmla="*/ 434562 h 7031915"/>
              <a:gd name="connsiteX2-867" fmla="*/ 6529086 w 8033654"/>
              <a:gd name="connsiteY2-868" fmla="*/ 402424 h 7031915"/>
              <a:gd name="connsiteX3-869" fmla="*/ 6482461 w 8033654"/>
              <a:gd name="connsiteY3-870" fmla="*/ 295697 h 7031915"/>
              <a:gd name="connsiteX4-871" fmla="*/ 6520430 w 8033654"/>
              <a:gd name="connsiteY4-872" fmla="*/ 377086 h 7031915"/>
              <a:gd name="connsiteX5-873" fmla="*/ 6515577 w 8033654"/>
              <a:gd name="connsiteY5-874" fmla="*/ 362878 h 7031915"/>
              <a:gd name="connsiteX6-875" fmla="*/ 6482461 w 8033654"/>
              <a:gd name="connsiteY6-876" fmla="*/ 295697 h 7031915"/>
              <a:gd name="connsiteX7-877" fmla="*/ 2058287 w 8033654"/>
              <a:gd name="connsiteY7-878" fmla="*/ 0 h 7031915"/>
              <a:gd name="connsiteX8-879" fmla="*/ 2058326 w 8033654"/>
              <a:gd name="connsiteY8-880" fmla="*/ 0 h 7031915"/>
              <a:gd name="connsiteX9-881" fmla="*/ 5971699 w 8033654"/>
              <a:gd name="connsiteY9-882" fmla="*/ 0 h 7031915"/>
              <a:gd name="connsiteX10-883" fmla="*/ 5971700 w 8033654"/>
              <a:gd name="connsiteY10-884" fmla="*/ 0 h 7031915"/>
              <a:gd name="connsiteX11-885" fmla="*/ 5971740 w 8033654"/>
              <a:gd name="connsiteY11-886" fmla="*/ 0 h 7031915"/>
              <a:gd name="connsiteX12-887" fmla="*/ 6090371 w 8033654"/>
              <a:gd name="connsiteY12-888" fmla="*/ 11959 h 7031915"/>
              <a:gd name="connsiteX13-889" fmla="*/ 6357004 w 8033654"/>
              <a:gd name="connsiteY13-890" fmla="*/ 143562 h 7031915"/>
              <a:gd name="connsiteX14-891" fmla="*/ 6421756 w 8033654"/>
              <a:gd name="connsiteY14-892" fmla="*/ 209878 h 7031915"/>
              <a:gd name="connsiteX15-893" fmla="*/ 6426018 w 8033654"/>
              <a:gd name="connsiteY15-894" fmla="*/ 214243 h 7031915"/>
              <a:gd name="connsiteX16-895" fmla="*/ 6463356 w 8033654"/>
              <a:gd name="connsiteY16-896" fmla="*/ 268125 h 7031915"/>
              <a:gd name="connsiteX17-897" fmla="*/ 6480094 w 8033654"/>
              <a:gd name="connsiteY17-898" fmla="*/ 292278 h 7031915"/>
              <a:gd name="connsiteX18-899" fmla="*/ 6490605 w 8033654"/>
              <a:gd name="connsiteY18-900" fmla="*/ 298322 h 7031915"/>
              <a:gd name="connsiteX19-901" fmla="*/ 7949332 w 8033654"/>
              <a:gd name="connsiteY19-902" fmla="*/ 3216682 h 7031915"/>
              <a:gd name="connsiteX20-903" fmla="*/ 7992299 w 8033654"/>
              <a:gd name="connsiteY20-904" fmla="*/ 3302616 h 7031915"/>
              <a:gd name="connsiteX21-905" fmla="*/ 8021693 w 8033654"/>
              <a:gd name="connsiteY21-906" fmla="*/ 3397306 h 7031915"/>
              <a:gd name="connsiteX22-907" fmla="*/ 8033654 w 8033654"/>
              <a:gd name="connsiteY22-908" fmla="*/ 3515957 h 7031915"/>
              <a:gd name="connsiteX23-909" fmla="*/ 8021693 w 8033654"/>
              <a:gd name="connsiteY23-910" fmla="*/ 3634608 h 7031915"/>
              <a:gd name="connsiteX24-911" fmla="*/ 7992299 w 8033654"/>
              <a:gd name="connsiteY24-912" fmla="*/ 3729298 h 7031915"/>
              <a:gd name="connsiteX25-913" fmla="*/ 7949332 w 8033654"/>
              <a:gd name="connsiteY25-914" fmla="*/ 3815232 h 7031915"/>
              <a:gd name="connsiteX26-915" fmla="*/ 6535055 w 8033654"/>
              <a:gd name="connsiteY26-916" fmla="*/ 6638796 h 7031915"/>
              <a:gd name="connsiteX27-917" fmla="*/ 6524461 w 8033654"/>
              <a:gd name="connsiteY27-918" fmla="*/ 6646190 h 7031915"/>
              <a:gd name="connsiteX28-919" fmla="*/ 6482456 w 8033654"/>
              <a:gd name="connsiteY28-920" fmla="*/ 6736229 h 7031915"/>
              <a:gd name="connsiteX29-921" fmla="*/ 6090371 w 8033654"/>
              <a:gd name="connsiteY29-922" fmla="*/ 7019956 h 7031915"/>
              <a:gd name="connsiteX30-923" fmla="*/ 5971740 w 8033654"/>
              <a:gd name="connsiteY30-924" fmla="*/ 7031915 h 7031915"/>
              <a:gd name="connsiteX31-925" fmla="*/ 5971700 w 8033654"/>
              <a:gd name="connsiteY31-926" fmla="*/ 7031915 h 7031915"/>
              <a:gd name="connsiteX32-927" fmla="*/ 2058326 w 8033654"/>
              <a:gd name="connsiteY32-928" fmla="*/ 7031915 h 7031915"/>
              <a:gd name="connsiteX33-929" fmla="*/ 2176958 w 8033654"/>
              <a:gd name="connsiteY33-930" fmla="*/ 7019956 h 7031915"/>
              <a:gd name="connsiteX34-931" fmla="*/ 2176957 w 8033654"/>
              <a:gd name="connsiteY34-932" fmla="*/ 7019956 h 7031915"/>
              <a:gd name="connsiteX35-933" fmla="*/ 2058326 w 8033654"/>
              <a:gd name="connsiteY35-934" fmla="*/ 7031915 h 7031915"/>
              <a:gd name="connsiteX36-935" fmla="*/ 2058286 w 8033654"/>
              <a:gd name="connsiteY36-936" fmla="*/ 7031915 h 7031915"/>
              <a:gd name="connsiteX37-937" fmla="*/ 1939655 w 8033654"/>
              <a:gd name="connsiteY37-938" fmla="*/ 7019956 h 7031915"/>
              <a:gd name="connsiteX38-939" fmla="*/ 1642007 w 8033654"/>
              <a:gd name="connsiteY38-940" fmla="*/ 6859480 h 7031915"/>
              <a:gd name="connsiteX39-941" fmla="*/ 1570173 w 8033654"/>
              <a:gd name="connsiteY39-942" fmla="*/ 6772417 h 7031915"/>
              <a:gd name="connsiteX40-943" fmla="*/ 1508795 w 8033654"/>
              <a:gd name="connsiteY40-944" fmla="*/ 6649661 h 7031915"/>
              <a:gd name="connsiteX41-945" fmla="*/ 1508794 w 8033654"/>
              <a:gd name="connsiteY41-946" fmla="*/ 6649657 h 7031915"/>
              <a:gd name="connsiteX42-947" fmla="*/ 115723 w 8033654"/>
              <a:gd name="connsiteY42-948" fmla="*/ 3863519 h 7031915"/>
              <a:gd name="connsiteX43-949" fmla="*/ 115722 w 8033654"/>
              <a:gd name="connsiteY43-950" fmla="*/ 3863518 h 7031915"/>
              <a:gd name="connsiteX44-951" fmla="*/ 29470 w 8033654"/>
              <a:gd name="connsiteY44-952" fmla="*/ 3691014 h 7031915"/>
              <a:gd name="connsiteX45-953" fmla="*/ 11962 w 8033654"/>
              <a:gd name="connsiteY45-954" fmla="*/ 3634608 h 7031915"/>
              <a:gd name="connsiteX46-955" fmla="*/ 0 w 8033654"/>
              <a:gd name="connsiteY46-956" fmla="*/ 3515957 h 7031915"/>
              <a:gd name="connsiteX47-957" fmla="*/ 11962 w 8033654"/>
              <a:gd name="connsiteY47-958" fmla="*/ 3397306 h 7031915"/>
              <a:gd name="connsiteX48-959" fmla="*/ 29470 w 8033654"/>
              <a:gd name="connsiteY48-960" fmla="*/ 3340901 h 7031915"/>
              <a:gd name="connsiteX49-961" fmla="*/ 115722 w 8033654"/>
              <a:gd name="connsiteY49-962" fmla="*/ 3168396 h 7031915"/>
              <a:gd name="connsiteX50-963" fmla="*/ 115723 w 8033654"/>
              <a:gd name="connsiteY50-964" fmla="*/ 3168396 h 7031915"/>
              <a:gd name="connsiteX51-965" fmla="*/ 1508796 w 8033654"/>
              <a:gd name="connsiteY51-966" fmla="*/ 382255 h 7031915"/>
              <a:gd name="connsiteX52-967" fmla="*/ 1570174 w 8033654"/>
              <a:gd name="connsiteY52-968" fmla="*/ 259499 h 7031915"/>
              <a:gd name="connsiteX53-969" fmla="*/ 1642008 w 8033654"/>
              <a:gd name="connsiteY53-970" fmla="*/ 172435 h 7031915"/>
              <a:gd name="connsiteX54-971" fmla="*/ 1939656 w 8033654"/>
              <a:gd name="connsiteY54-972" fmla="*/ 11959 h 7031915"/>
              <a:gd name="connsiteX55-973" fmla="*/ 2058287 w 8033654"/>
              <a:gd name="connsiteY55-974" fmla="*/ 0 h 7031915"/>
              <a:gd name="connsiteX0-975" fmla="*/ 6529086 w 8033654"/>
              <a:gd name="connsiteY0-976" fmla="*/ 402424 h 7031915"/>
              <a:gd name="connsiteX1-977" fmla="*/ 6540064 w 8033654"/>
              <a:gd name="connsiteY1-978" fmla="*/ 434562 h 7031915"/>
              <a:gd name="connsiteX2-979" fmla="*/ 6529086 w 8033654"/>
              <a:gd name="connsiteY2-980" fmla="*/ 402424 h 7031915"/>
              <a:gd name="connsiteX3-981" fmla="*/ 6482461 w 8033654"/>
              <a:gd name="connsiteY3-982" fmla="*/ 295697 h 7031915"/>
              <a:gd name="connsiteX4-983" fmla="*/ 6520430 w 8033654"/>
              <a:gd name="connsiteY4-984" fmla="*/ 377086 h 7031915"/>
              <a:gd name="connsiteX5-985" fmla="*/ 6515577 w 8033654"/>
              <a:gd name="connsiteY5-986" fmla="*/ 362878 h 7031915"/>
              <a:gd name="connsiteX6-987" fmla="*/ 6482461 w 8033654"/>
              <a:gd name="connsiteY6-988" fmla="*/ 295697 h 7031915"/>
              <a:gd name="connsiteX7-989" fmla="*/ 2058287 w 8033654"/>
              <a:gd name="connsiteY7-990" fmla="*/ 0 h 7031915"/>
              <a:gd name="connsiteX8-991" fmla="*/ 2058326 w 8033654"/>
              <a:gd name="connsiteY8-992" fmla="*/ 0 h 7031915"/>
              <a:gd name="connsiteX9-993" fmla="*/ 5971699 w 8033654"/>
              <a:gd name="connsiteY9-994" fmla="*/ 0 h 7031915"/>
              <a:gd name="connsiteX10-995" fmla="*/ 5971700 w 8033654"/>
              <a:gd name="connsiteY10-996" fmla="*/ 0 h 7031915"/>
              <a:gd name="connsiteX11-997" fmla="*/ 5971740 w 8033654"/>
              <a:gd name="connsiteY11-998" fmla="*/ 0 h 7031915"/>
              <a:gd name="connsiteX12-999" fmla="*/ 6090371 w 8033654"/>
              <a:gd name="connsiteY12-1000" fmla="*/ 11959 h 7031915"/>
              <a:gd name="connsiteX13-1001" fmla="*/ 6357004 w 8033654"/>
              <a:gd name="connsiteY13-1002" fmla="*/ 143562 h 7031915"/>
              <a:gd name="connsiteX14-1003" fmla="*/ 6421756 w 8033654"/>
              <a:gd name="connsiteY14-1004" fmla="*/ 209878 h 7031915"/>
              <a:gd name="connsiteX15-1005" fmla="*/ 6426018 w 8033654"/>
              <a:gd name="connsiteY15-1006" fmla="*/ 214243 h 7031915"/>
              <a:gd name="connsiteX16-1007" fmla="*/ 6463356 w 8033654"/>
              <a:gd name="connsiteY16-1008" fmla="*/ 268125 h 7031915"/>
              <a:gd name="connsiteX17-1009" fmla="*/ 6480094 w 8033654"/>
              <a:gd name="connsiteY17-1010" fmla="*/ 292278 h 7031915"/>
              <a:gd name="connsiteX18-1011" fmla="*/ 7949332 w 8033654"/>
              <a:gd name="connsiteY18-1012" fmla="*/ 3216682 h 7031915"/>
              <a:gd name="connsiteX19-1013" fmla="*/ 7992299 w 8033654"/>
              <a:gd name="connsiteY19-1014" fmla="*/ 3302616 h 7031915"/>
              <a:gd name="connsiteX20-1015" fmla="*/ 8021693 w 8033654"/>
              <a:gd name="connsiteY20-1016" fmla="*/ 3397306 h 7031915"/>
              <a:gd name="connsiteX21-1017" fmla="*/ 8033654 w 8033654"/>
              <a:gd name="connsiteY21-1018" fmla="*/ 3515957 h 7031915"/>
              <a:gd name="connsiteX22-1019" fmla="*/ 8021693 w 8033654"/>
              <a:gd name="connsiteY22-1020" fmla="*/ 3634608 h 7031915"/>
              <a:gd name="connsiteX23-1021" fmla="*/ 7992299 w 8033654"/>
              <a:gd name="connsiteY23-1022" fmla="*/ 3729298 h 7031915"/>
              <a:gd name="connsiteX24-1023" fmla="*/ 7949332 w 8033654"/>
              <a:gd name="connsiteY24-1024" fmla="*/ 3815232 h 7031915"/>
              <a:gd name="connsiteX25-1025" fmla="*/ 6535055 w 8033654"/>
              <a:gd name="connsiteY25-1026" fmla="*/ 6638796 h 7031915"/>
              <a:gd name="connsiteX26-1027" fmla="*/ 6524461 w 8033654"/>
              <a:gd name="connsiteY26-1028" fmla="*/ 6646190 h 7031915"/>
              <a:gd name="connsiteX27-1029" fmla="*/ 6482456 w 8033654"/>
              <a:gd name="connsiteY27-1030" fmla="*/ 6736229 h 7031915"/>
              <a:gd name="connsiteX28-1031" fmla="*/ 6090371 w 8033654"/>
              <a:gd name="connsiteY28-1032" fmla="*/ 7019956 h 7031915"/>
              <a:gd name="connsiteX29-1033" fmla="*/ 5971740 w 8033654"/>
              <a:gd name="connsiteY29-1034" fmla="*/ 7031915 h 7031915"/>
              <a:gd name="connsiteX30-1035" fmla="*/ 5971700 w 8033654"/>
              <a:gd name="connsiteY30-1036" fmla="*/ 7031915 h 7031915"/>
              <a:gd name="connsiteX31-1037" fmla="*/ 2058326 w 8033654"/>
              <a:gd name="connsiteY31-1038" fmla="*/ 7031915 h 7031915"/>
              <a:gd name="connsiteX32-1039" fmla="*/ 2176958 w 8033654"/>
              <a:gd name="connsiteY32-1040" fmla="*/ 7019956 h 7031915"/>
              <a:gd name="connsiteX33-1041" fmla="*/ 2176957 w 8033654"/>
              <a:gd name="connsiteY33-1042" fmla="*/ 7019956 h 7031915"/>
              <a:gd name="connsiteX34-1043" fmla="*/ 2058326 w 8033654"/>
              <a:gd name="connsiteY34-1044" fmla="*/ 7031915 h 7031915"/>
              <a:gd name="connsiteX35-1045" fmla="*/ 2058286 w 8033654"/>
              <a:gd name="connsiteY35-1046" fmla="*/ 7031915 h 7031915"/>
              <a:gd name="connsiteX36-1047" fmla="*/ 1939655 w 8033654"/>
              <a:gd name="connsiteY36-1048" fmla="*/ 7019956 h 7031915"/>
              <a:gd name="connsiteX37-1049" fmla="*/ 1642007 w 8033654"/>
              <a:gd name="connsiteY37-1050" fmla="*/ 6859480 h 7031915"/>
              <a:gd name="connsiteX38-1051" fmla="*/ 1570173 w 8033654"/>
              <a:gd name="connsiteY38-1052" fmla="*/ 6772417 h 7031915"/>
              <a:gd name="connsiteX39-1053" fmla="*/ 1508795 w 8033654"/>
              <a:gd name="connsiteY39-1054" fmla="*/ 6649661 h 7031915"/>
              <a:gd name="connsiteX40-1055" fmla="*/ 1508794 w 8033654"/>
              <a:gd name="connsiteY40-1056" fmla="*/ 6649657 h 7031915"/>
              <a:gd name="connsiteX41-1057" fmla="*/ 115723 w 8033654"/>
              <a:gd name="connsiteY41-1058" fmla="*/ 3863519 h 7031915"/>
              <a:gd name="connsiteX42-1059" fmla="*/ 115722 w 8033654"/>
              <a:gd name="connsiteY42-1060" fmla="*/ 3863518 h 7031915"/>
              <a:gd name="connsiteX43-1061" fmla="*/ 29470 w 8033654"/>
              <a:gd name="connsiteY43-1062" fmla="*/ 3691014 h 7031915"/>
              <a:gd name="connsiteX44-1063" fmla="*/ 11962 w 8033654"/>
              <a:gd name="connsiteY44-1064" fmla="*/ 3634608 h 7031915"/>
              <a:gd name="connsiteX45-1065" fmla="*/ 0 w 8033654"/>
              <a:gd name="connsiteY45-1066" fmla="*/ 3515957 h 7031915"/>
              <a:gd name="connsiteX46-1067" fmla="*/ 11962 w 8033654"/>
              <a:gd name="connsiteY46-1068" fmla="*/ 3397306 h 7031915"/>
              <a:gd name="connsiteX47-1069" fmla="*/ 29470 w 8033654"/>
              <a:gd name="connsiteY47-1070" fmla="*/ 3340901 h 7031915"/>
              <a:gd name="connsiteX48-1071" fmla="*/ 115722 w 8033654"/>
              <a:gd name="connsiteY48-1072" fmla="*/ 3168396 h 7031915"/>
              <a:gd name="connsiteX49-1073" fmla="*/ 115723 w 8033654"/>
              <a:gd name="connsiteY49-1074" fmla="*/ 3168396 h 7031915"/>
              <a:gd name="connsiteX50-1075" fmla="*/ 1508796 w 8033654"/>
              <a:gd name="connsiteY50-1076" fmla="*/ 382255 h 7031915"/>
              <a:gd name="connsiteX51-1077" fmla="*/ 1570174 w 8033654"/>
              <a:gd name="connsiteY51-1078" fmla="*/ 259499 h 7031915"/>
              <a:gd name="connsiteX52-1079" fmla="*/ 1642008 w 8033654"/>
              <a:gd name="connsiteY52-1080" fmla="*/ 172435 h 7031915"/>
              <a:gd name="connsiteX53-1081" fmla="*/ 1939656 w 8033654"/>
              <a:gd name="connsiteY53-1082" fmla="*/ 11959 h 7031915"/>
              <a:gd name="connsiteX54-1083" fmla="*/ 2058287 w 8033654"/>
              <a:gd name="connsiteY54-1084" fmla="*/ 0 h 7031915"/>
              <a:gd name="connsiteX0-1085" fmla="*/ 6529086 w 8033654"/>
              <a:gd name="connsiteY0-1086" fmla="*/ 402424 h 7031915"/>
              <a:gd name="connsiteX1-1087" fmla="*/ 6540064 w 8033654"/>
              <a:gd name="connsiteY1-1088" fmla="*/ 434562 h 7031915"/>
              <a:gd name="connsiteX2-1089" fmla="*/ 6529086 w 8033654"/>
              <a:gd name="connsiteY2-1090" fmla="*/ 402424 h 7031915"/>
              <a:gd name="connsiteX3-1091" fmla="*/ 6482461 w 8033654"/>
              <a:gd name="connsiteY3-1092" fmla="*/ 295697 h 7031915"/>
              <a:gd name="connsiteX4-1093" fmla="*/ 6520430 w 8033654"/>
              <a:gd name="connsiteY4-1094" fmla="*/ 377086 h 7031915"/>
              <a:gd name="connsiteX5-1095" fmla="*/ 6482461 w 8033654"/>
              <a:gd name="connsiteY5-1096" fmla="*/ 295697 h 7031915"/>
              <a:gd name="connsiteX6-1097" fmla="*/ 2058287 w 8033654"/>
              <a:gd name="connsiteY6-1098" fmla="*/ 0 h 7031915"/>
              <a:gd name="connsiteX7-1099" fmla="*/ 2058326 w 8033654"/>
              <a:gd name="connsiteY7-1100" fmla="*/ 0 h 7031915"/>
              <a:gd name="connsiteX8-1101" fmla="*/ 5971699 w 8033654"/>
              <a:gd name="connsiteY8-1102" fmla="*/ 0 h 7031915"/>
              <a:gd name="connsiteX9-1103" fmla="*/ 5971700 w 8033654"/>
              <a:gd name="connsiteY9-1104" fmla="*/ 0 h 7031915"/>
              <a:gd name="connsiteX10-1105" fmla="*/ 5971740 w 8033654"/>
              <a:gd name="connsiteY10-1106" fmla="*/ 0 h 7031915"/>
              <a:gd name="connsiteX11-1107" fmla="*/ 6090371 w 8033654"/>
              <a:gd name="connsiteY11-1108" fmla="*/ 11959 h 7031915"/>
              <a:gd name="connsiteX12-1109" fmla="*/ 6357004 w 8033654"/>
              <a:gd name="connsiteY12-1110" fmla="*/ 143562 h 7031915"/>
              <a:gd name="connsiteX13-1111" fmla="*/ 6421756 w 8033654"/>
              <a:gd name="connsiteY13-1112" fmla="*/ 209878 h 7031915"/>
              <a:gd name="connsiteX14-1113" fmla="*/ 6426018 w 8033654"/>
              <a:gd name="connsiteY14-1114" fmla="*/ 214243 h 7031915"/>
              <a:gd name="connsiteX15-1115" fmla="*/ 6463356 w 8033654"/>
              <a:gd name="connsiteY15-1116" fmla="*/ 268125 h 7031915"/>
              <a:gd name="connsiteX16-1117" fmla="*/ 6480094 w 8033654"/>
              <a:gd name="connsiteY16-1118" fmla="*/ 292278 h 7031915"/>
              <a:gd name="connsiteX17-1119" fmla="*/ 7949332 w 8033654"/>
              <a:gd name="connsiteY17-1120" fmla="*/ 3216682 h 7031915"/>
              <a:gd name="connsiteX18-1121" fmla="*/ 7992299 w 8033654"/>
              <a:gd name="connsiteY18-1122" fmla="*/ 3302616 h 7031915"/>
              <a:gd name="connsiteX19-1123" fmla="*/ 8021693 w 8033654"/>
              <a:gd name="connsiteY19-1124" fmla="*/ 3397306 h 7031915"/>
              <a:gd name="connsiteX20-1125" fmla="*/ 8033654 w 8033654"/>
              <a:gd name="connsiteY20-1126" fmla="*/ 3515957 h 7031915"/>
              <a:gd name="connsiteX21-1127" fmla="*/ 8021693 w 8033654"/>
              <a:gd name="connsiteY21-1128" fmla="*/ 3634608 h 7031915"/>
              <a:gd name="connsiteX22-1129" fmla="*/ 7992299 w 8033654"/>
              <a:gd name="connsiteY22-1130" fmla="*/ 3729298 h 7031915"/>
              <a:gd name="connsiteX23-1131" fmla="*/ 7949332 w 8033654"/>
              <a:gd name="connsiteY23-1132" fmla="*/ 3815232 h 7031915"/>
              <a:gd name="connsiteX24-1133" fmla="*/ 6535055 w 8033654"/>
              <a:gd name="connsiteY24-1134" fmla="*/ 6638796 h 7031915"/>
              <a:gd name="connsiteX25-1135" fmla="*/ 6524461 w 8033654"/>
              <a:gd name="connsiteY25-1136" fmla="*/ 6646190 h 7031915"/>
              <a:gd name="connsiteX26-1137" fmla="*/ 6482456 w 8033654"/>
              <a:gd name="connsiteY26-1138" fmla="*/ 6736229 h 7031915"/>
              <a:gd name="connsiteX27-1139" fmla="*/ 6090371 w 8033654"/>
              <a:gd name="connsiteY27-1140" fmla="*/ 7019956 h 7031915"/>
              <a:gd name="connsiteX28-1141" fmla="*/ 5971740 w 8033654"/>
              <a:gd name="connsiteY28-1142" fmla="*/ 7031915 h 7031915"/>
              <a:gd name="connsiteX29-1143" fmla="*/ 5971700 w 8033654"/>
              <a:gd name="connsiteY29-1144" fmla="*/ 7031915 h 7031915"/>
              <a:gd name="connsiteX30-1145" fmla="*/ 2058326 w 8033654"/>
              <a:gd name="connsiteY30-1146" fmla="*/ 7031915 h 7031915"/>
              <a:gd name="connsiteX31-1147" fmla="*/ 2176958 w 8033654"/>
              <a:gd name="connsiteY31-1148" fmla="*/ 7019956 h 7031915"/>
              <a:gd name="connsiteX32-1149" fmla="*/ 2176957 w 8033654"/>
              <a:gd name="connsiteY32-1150" fmla="*/ 7019956 h 7031915"/>
              <a:gd name="connsiteX33-1151" fmla="*/ 2058326 w 8033654"/>
              <a:gd name="connsiteY33-1152" fmla="*/ 7031915 h 7031915"/>
              <a:gd name="connsiteX34-1153" fmla="*/ 2058286 w 8033654"/>
              <a:gd name="connsiteY34-1154" fmla="*/ 7031915 h 7031915"/>
              <a:gd name="connsiteX35-1155" fmla="*/ 1939655 w 8033654"/>
              <a:gd name="connsiteY35-1156" fmla="*/ 7019956 h 7031915"/>
              <a:gd name="connsiteX36-1157" fmla="*/ 1642007 w 8033654"/>
              <a:gd name="connsiteY36-1158" fmla="*/ 6859480 h 7031915"/>
              <a:gd name="connsiteX37-1159" fmla="*/ 1570173 w 8033654"/>
              <a:gd name="connsiteY37-1160" fmla="*/ 6772417 h 7031915"/>
              <a:gd name="connsiteX38-1161" fmla="*/ 1508795 w 8033654"/>
              <a:gd name="connsiteY38-1162" fmla="*/ 6649661 h 7031915"/>
              <a:gd name="connsiteX39-1163" fmla="*/ 1508794 w 8033654"/>
              <a:gd name="connsiteY39-1164" fmla="*/ 6649657 h 7031915"/>
              <a:gd name="connsiteX40-1165" fmla="*/ 115723 w 8033654"/>
              <a:gd name="connsiteY40-1166" fmla="*/ 3863519 h 7031915"/>
              <a:gd name="connsiteX41-1167" fmla="*/ 115722 w 8033654"/>
              <a:gd name="connsiteY41-1168" fmla="*/ 3863518 h 7031915"/>
              <a:gd name="connsiteX42-1169" fmla="*/ 29470 w 8033654"/>
              <a:gd name="connsiteY42-1170" fmla="*/ 3691014 h 7031915"/>
              <a:gd name="connsiteX43-1171" fmla="*/ 11962 w 8033654"/>
              <a:gd name="connsiteY43-1172" fmla="*/ 3634608 h 7031915"/>
              <a:gd name="connsiteX44-1173" fmla="*/ 0 w 8033654"/>
              <a:gd name="connsiteY44-1174" fmla="*/ 3515957 h 7031915"/>
              <a:gd name="connsiteX45-1175" fmla="*/ 11962 w 8033654"/>
              <a:gd name="connsiteY45-1176" fmla="*/ 3397306 h 7031915"/>
              <a:gd name="connsiteX46-1177" fmla="*/ 29470 w 8033654"/>
              <a:gd name="connsiteY46-1178" fmla="*/ 3340901 h 7031915"/>
              <a:gd name="connsiteX47-1179" fmla="*/ 115722 w 8033654"/>
              <a:gd name="connsiteY47-1180" fmla="*/ 3168396 h 7031915"/>
              <a:gd name="connsiteX48-1181" fmla="*/ 115723 w 8033654"/>
              <a:gd name="connsiteY48-1182" fmla="*/ 3168396 h 7031915"/>
              <a:gd name="connsiteX49-1183" fmla="*/ 1508796 w 8033654"/>
              <a:gd name="connsiteY49-1184" fmla="*/ 382255 h 7031915"/>
              <a:gd name="connsiteX50-1185" fmla="*/ 1570174 w 8033654"/>
              <a:gd name="connsiteY50-1186" fmla="*/ 259499 h 7031915"/>
              <a:gd name="connsiteX51-1187" fmla="*/ 1642008 w 8033654"/>
              <a:gd name="connsiteY51-1188" fmla="*/ 172435 h 7031915"/>
              <a:gd name="connsiteX52-1189" fmla="*/ 1939656 w 8033654"/>
              <a:gd name="connsiteY52-1190" fmla="*/ 11959 h 7031915"/>
              <a:gd name="connsiteX53-1191" fmla="*/ 2058287 w 8033654"/>
              <a:gd name="connsiteY53-1192" fmla="*/ 0 h 7031915"/>
              <a:gd name="connsiteX0-1193" fmla="*/ 6529086 w 8033654"/>
              <a:gd name="connsiteY0-1194" fmla="*/ 402424 h 7031915"/>
              <a:gd name="connsiteX1-1195" fmla="*/ 6540064 w 8033654"/>
              <a:gd name="connsiteY1-1196" fmla="*/ 434562 h 7031915"/>
              <a:gd name="connsiteX2-1197" fmla="*/ 6529086 w 8033654"/>
              <a:gd name="connsiteY2-1198" fmla="*/ 402424 h 7031915"/>
              <a:gd name="connsiteX3-1199" fmla="*/ 2058287 w 8033654"/>
              <a:gd name="connsiteY3-1200" fmla="*/ 0 h 7031915"/>
              <a:gd name="connsiteX4-1201" fmla="*/ 2058326 w 8033654"/>
              <a:gd name="connsiteY4-1202" fmla="*/ 0 h 7031915"/>
              <a:gd name="connsiteX5-1203" fmla="*/ 5971699 w 8033654"/>
              <a:gd name="connsiteY5-1204" fmla="*/ 0 h 7031915"/>
              <a:gd name="connsiteX6-1205" fmla="*/ 5971700 w 8033654"/>
              <a:gd name="connsiteY6-1206" fmla="*/ 0 h 7031915"/>
              <a:gd name="connsiteX7-1207" fmla="*/ 5971740 w 8033654"/>
              <a:gd name="connsiteY7-1208" fmla="*/ 0 h 7031915"/>
              <a:gd name="connsiteX8-1209" fmla="*/ 6090371 w 8033654"/>
              <a:gd name="connsiteY8-1210" fmla="*/ 11959 h 7031915"/>
              <a:gd name="connsiteX9-1211" fmla="*/ 6357004 w 8033654"/>
              <a:gd name="connsiteY9-1212" fmla="*/ 143562 h 7031915"/>
              <a:gd name="connsiteX10-1213" fmla="*/ 6421756 w 8033654"/>
              <a:gd name="connsiteY10-1214" fmla="*/ 209878 h 7031915"/>
              <a:gd name="connsiteX11-1215" fmla="*/ 6426018 w 8033654"/>
              <a:gd name="connsiteY11-1216" fmla="*/ 214243 h 7031915"/>
              <a:gd name="connsiteX12-1217" fmla="*/ 6463356 w 8033654"/>
              <a:gd name="connsiteY12-1218" fmla="*/ 268125 h 7031915"/>
              <a:gd name="connsiteX13-1219" fmla="*/ 6480094 w 8033654"/>
              <a:gd name="connsiteY13-1220" fmla="*/ 292278 h 7031915"/>
              <a:gd name="connsiteX14-1221" fmla="*/ 7949332 w 8033654"/>
              <a:gd name="connsiteY14-1222" fmla="*/ 3216682 h 7031915"/>
              <a:gd name="connsiteX15-1223" fmla="*/ 7992299 w 8033654"/>
              <a:gd name="connsiteY15-1224" fmla="*/ 3302616 h 7031915"/>
              <a:gd name="connsiteX16-1225" fmla="*/ 8021693 w 8033654"/>
              <a:gd name="connsiteY16-1226" fmla="*/ 3397306 h 7031915"/>
              <a:gd name="connsiteX17-1227" fmla="*/ 8033654 w 8033654"/>
              <a:gd name="connsiteY17-1228" fmla="*/ 3515957 h 7031915"/>
              <a:gd name="connsiteX18-1229" fmla="*/ 8021693 w 8033654"/>
              <a:gd name="connsiteY18-1230" fmla="*/ 3634608 h 7031915"/>
              <a:gd name="connsiteX19-1231" fmla="*/ 7992299 w 8033654"/>
              <a:gd name="connsiteY19-1232" fmla="*/ 3729298 h 7031915"/>
              <a:gd name="connsiteX20-1233" fmla="*/ 7949332 w 8033654"/>
              <a:gd name="connsiteY20-1234" fmla="*/ 3815232 h 7031915"/>
              <a:gd name="connsiteX21-1235" fmla="*/ 6535055 w 8033654"/>
              <a:gd name="connsiteY21-1236" fmla="*/ 6638796 h 7031915"/>
              <a:gd name="connsiteX22-1237" fmla="*/ 6524461 w 8033654"/>
              <a:gd name="connsiteY22-1238" fmla="*/ 6646190 h 7031915"/>
              <a:gd name="connsiteX23-1239" fmla="*/ 6482456 w 8033654"/>
              <a:gd name="connsiteY23-1240" fmla="*/ 6736229 h 7031915"/>
              <a:gd name="connsiteX24-1241" fmla="*/ 6090371 w 8033654"/>
              <a:gd name="connsiteY24-1242" fmla="*/ 7019956 h 7031915"/>
              <a:gd name="connsiteX25-1243" fmla="*/ 5971740 w 8033654"/>
              <a:gd name="connsiteY25-1244" fmla="*/ 7031915 h 7031915"/>
              <a:gd name="connsiteX26-1245" fmla="*/ 5971700 w 8033654"/>
              <a:gd name="connsiteY26-1246" fmla="*/ 7031915 h 7031915"/>
              <a:gd name="connsiteX27-1247" fmla="*/ 2058326 w 8033654"/>
              <a:gd name="connsiteY27-1248" fmla="*/ 7031915 h 7031915"/>
              <a:gd name="connsiteX28-1249" fmla="*/ 2176958 w 8033654"/>
              <a:gd name="connsiteY28-1250" fmla="*/ 7019956 h 7031915"/>
              <a:gd name="connsiteX29-1251" fmla="*/ 2176957 w 8033654"/>
              <a:gd name="connsiteY29-1252" fmla="*/ 7019956 h 7031915"/>
              <a:gd name="connsiteX30-1253" fmla="*/ 2058326 w 8033654"/>
              <a:gd name="connsiteY30-1254" fmla="*/ 7031915 h 7031915"/>
              <a:gd name="connsiteX31-1255" fmla="*/ 2058286 w 8033654"/>
              <a:gd name="connsiteY31-1256" fmla="*/ 7031915 h 7031915"/>
              <a:gd name="connsiteX32-1257" fmla="*/ 1939655 w 8033654"/>
              <a:gd name="connsiteY32-1258" fmla="*/ 7019956 h 7031915"/>
              <a:gd name="connsiteX33-1259" fmla="*/ 1642007 w 8033654"/>
              <a:gd name="connsiteY33-1260" fmla="*/ 6859480 h 7031915"/>
              <a:gd name="connsiteX34-1261" fmla="*/ 1570173 w 8033654"/>
              <a:gd name="connsiteY34-1262" fmla="*/ 6772417 h 7031915"/>
              <a:gd name="connsiteX35-1263" fmla="*/ 1508795 w 8033654"/>
              <a:gd name="connsiteY35-1264" fmla="*/ 6649661 h 7031915"/>
              <a:gd name="connsiteX36-1265" fmla="*/ 1508794 w 8033654"/>
              <a:gd name="connsiteY36-1266" fmla="*/ 6649657 h 7031915"/>
              <a:gd name="connsiteX37-1267" fmla="*/ 115723 w 8033654"/>
              <a:gd name="connsiteY37-1268" fmla="*/ 3863519 h 7031915"/>
              <a:gd name="connsiteX38-1269" fmla="*/ 115722 w 8033654"/>
              <a:gd name="connsiteY38-1270" fmla="*/ 3863518 h 7031915"/>
              <a:gd name="connsiteX39-1271" fmla="*/ 29470 w 8033654"/>
              <a:gd name="connsiteY39-1272" fmla="*/ 3691014 h 7031915"/>
              <a:gd name="connsiteX40-1273" fmla="*/ 11962 w 8033654"/>
              <a:gd name="connsiteY40-1274" fmla="*/ 3634608 h 7031915"/>
              <a:gd name="connsiteX41-1275" fmla="*/ 0 w 8033654"/>
              <a:gd name="connsiteY41-1276" fmla="*/ 3515957 h 7031915"/>
              <a:gd name="connsiteX42-1277" fmla="*/ 11962 w 8033654"/>
              <a:gd name="connsiteY42-1278" fmla="*/ 3397306 h 7031915"/>
              <a:gd name="connsiteX43-1279" fmla="*/ 29470 w 8033654"/>
              <a:gd name="connsiteY43-1280" fmla="*/ 3340901 h 7031915"/>
              <a:gd name="connsiteX44-1281" fmla="*/ 115722 w 8033654"/>
              <a:gd name="connsiteY44-1282" fmla="*/ 3168396 h 7031915"/>
              <a:gd name="connsiteX45-1283" fmla="*/ 115723 w 8033654"/>
              <a:gd name="connsiteY45-1284" fmla="*/ 3168396 h 7031915"/>
              <a:gd name="connsiteX46-1285" fmla="*/ 1508796 w 8033654"/>
              <a:gd name="connsiteY46-1286" fmla="*/ 382255 h 7031915"/>
              <a:gd name="connsiteX47-1287" fmla="*/ 1570174 w 8033654"/>
              <a:gd name="connsiteY47-1288" fmla="*/ 259499 h 7031915"/>
              <a:gd name="connsiteX48-1289" fmla="*/ 1642008 w 8033654"/>
              <a:gd name="connsiteY48-1290" fmla="*/ 172435 h 7031915"/>
              <a:gd name="connsiteX49-1291" fmla="*/ 1939656 w 8033654"/>
              <a:gd name="connsiteY49-1292" fmla="*/ 11959 h 7031915"/>
              <a:gd name="connsiteX50-1293" fmla="*/ 2058287 w 8033654"/>
              <a:gd name="connsiteY50-1294" fmla="*/ 0 h 7031915"/>
              <a:gd name="connsiteX0-1295" fmla="*/ 2058287 w 8033654"/>
              <a:gd name="connsiteY0-1296" fmla="*/ 0 h 7031915"/>
              <a:gd name="connsiteX1-1297" fmla="*/ 2058326 w 8033654"/>
              <a:gd name="connsiteY1-1298" fmla="*/ 0 h 7031915"/>
              <a:gd name="connsiteX2-1299" fmla="*/ 5971699 w 8033654"/>
              <a:gd name="connsiteY2-1300" fmla="*/ 0 h 7031915"/>
              <a:gd name="connsiteX3-1301" fmla="*/ 5971700 w 8033654"/>
              <a:gd name="connsiteY3-1302" fmla="*/ 0 h 7031915"/>
              <a:gd name="connsiteX4-1303" fmla="*/ 5971740 w 8033654"/>
              <a:gd name="connsiteY4-1304" fmla="*/ 0 h 7031915"/>
              <a:gd name="connsiteX5-1305" fmla="*/ 6090371 w 8033654"/>
              <a:gd name="connsiteY5-1306" fmla="*/ 11959 h 7031915"/>
              <a:gd name="connsiteX6-1307" fmla="*/ 6357004 w 8033654"/>
              <a:gd name="connsiteY6-1308" fmla="*/ 143562 h 7031915"/>
              <a:gd name="connsiteX7-1309" fmla="*/ 6421756 w 8033654"/>
              <a:gd name="connsiteY7-1310" fmla="*/ 209878 h 7031915"/>
              <a:gd name="connsiteX8-1311" fmla="*/ 6426018 w 8033654"/>
              <a:gd name="connsiteY8-1312" fmla="*/ 214243 h 7031915"/>
              <a:gd name="connsiteX9-1313" fmla="*/ 6463356 w 8033654"/>
              <a:gd name="connsiteY9-1314" fmla="*/ 268125 h 7031915"/>
              <a:gd name="connsiteX10-1315" fmla="*/ 6480094 w 8033654"/>
              <a:gd name="connsiteY10-1316" fmla="*/ 292278 h 7031915"/>
              <a:gd name="connsiteX11-1317" fmla="*/ 7949332 w 8033654"/>
              <a:gd name="connsiteY11-1318" fmla="*/ 3216682 h 7031915"/>
              <a:gd name="connsiteX12-1319" fmla="*/ 7992299 w 8033654"/>
              <a:gd name="connsiteY12-1320" fmla="*/ 3302616 h 7031915"/>
              <a:gd name="connsiteX13-1321" fmla="*/ 8021693 w 8033654"/>
              <a:gd name="connsiteY13-1322" fmla="*/ 3397306 h 7031915"/>
              <a:gd name="connsiteX14-1323" fmla="*/ 8033654 w 8033654"/>
              <a:gd name="connsiteY14-1324" fmla="*/ 3515957 h 7031915"/>
              <a:gd name="connsiteX15-1325" fmla="*/ 8021693 w 8033654"/>
              <a:gd name="connsiteY15-1326" fmla="*/ 3634608 h 7031915"/>
              <a:gd name="connsiteX16-1327" fmla="*/ 7992299 w 8033654"/>
              <a:gd name="connsiteY16-1328" fmla="*/ 3729298 h 7031915"/>
              <a:gd name="connsiteX17-1329" fmla="*/ 7949332 w 8033654"/>
              <a:gd name="connsiteY17-1330" fmla="*/ 3815232 h 7031915"/>
              <a:gd name="connsiteX18-1331" fmla="*/ 6535055 w 8033654"/>
              <a:gd name="connsiteY18-1332" fmla="*/ 6638796 h 7031915"/>
              <a:gd name="connsiteX19-1333" fmla="*/ 6524461 w 8033654"/>
              <a:gd name="connsiteY19-1334" fmla="*/ 6646190 h 7031915"/>
              <a:gd name="connsiteX20-1335" fmla="*/ 6482456 w 8033654"/>
              <a:gd name="connsiteY20-1336" fmla="*/ 6736229 h 7031915"/>
              <a:gd name="connsiteX21-1337" fmla="*/ 6090371 w 8033654"/>
              <a:gd name="connsiteY21-1338" fmla="*/ 7019956 h 7031915"/>
              <a:gd name="connsiteX22-1339" fmla="*/ 5971740 w 8033654"/>
              <a:gd name="connsiteY22-1340" fmla="*/ 7031915 h 7031915"/>
              <a:gd name="connsiteX23-1341" fmla="*/ 5971700 w 8033654"/>
              <a:gd name="connsiteY23-1342" fmla="*/ 7031915 h 7031915"/>
              <a:gd name="connsiteX24-1343" fmla="*/ 2058326 w 8033654"/>
              <a:gd name="connsiteY24-1344" fmla="*/ 7031915 h 7031915"/>
              <a:gd name="connsiteX25-1345" fmla="*/ 2176958 w 8033654"/>
              <a:gd name="connsiteY25-1346" fmla="*/ 7019956 h 7031915"/>
              <a:gd name="connsiteX26-1347" fmla="*/ 2176957 w 8033654"/>
              <a:gd name="connsiteY26-1348" fmla="*/ 7019956 h 7031915"/>
              <a:gd name="connsiteX27-1349" fmla="*/ 2058326 w 8033654"/>
              <a:gd name="connsiteY27-1350" fmla="*/ 7031915 h 7031915"/>
              <a:gd name="connsiteX28-1351" fmla="*/ 2058286 w 8033654"/>
              <a:gd name="connsiteY28-1352" fmla="*/ 7031915 h 7031915"/>
              <a:gd name="connsiteX29-1353" fmla="*/ 1939655 w 8033654"/>
              <a:gd name="connsiteY29-1354" fmla="*/ 7019956 h 7031915"/>
              <a:gd name="connsiteX30-1355" fmla="*/ 1642007 w 8033654"/>
              <a:gd name="connsiteY30-1356" fmla="*/ 6859480 h 7031915"/>
              <a:gd name="connsiteX31-1357" fmla="*/ 1570173 w 8033654"/>
              <a:gd name="connsiteY31-1358" fmla="*/ 6772417 h 7031915"/>
              <a:gd name="connsiteX32-1359" fmla="*/ 1508795 w 8033654"/>
              <a:gd name="connsiteY32-1360" fmla="*/ 6649661 h 7031915"/>
              <a:gd name="connsiteX33-1361" fmla="*/ 1508794 w 8033654"/>
              <a:gd name="connsiteY33-1362" fmla="*/ 6649657 h 7031915"/>
              <a:gd name="connsiteX34-1363" fmla="*/ 115723 w 8033654"/>
              <a:gd name="connsiteY34-1364" fmla="*/ 3863519 h 7031915"/>
              <a:gd name="connsiteX35-1365" fmla="*/ 115722 w 8033654"/>
              <a:gd name="connsiteY35-1366" fmla="*/ 3863518 h 7031915"/>
              <a:gd name="connsiteX36-1367" fmla="*/ 29470 w 8033654"/>
              <a:gd name="connsiteY36-1368" fmla="*/ 3691014 h 7031915"/>
              <a:gd name="connsiteX37-1369" fmla="*/ 11962 w 8033654"/>
              <a:gd name="connsiteY37-1370" fmla="*/ 3634608 h 7031915"/>
              <a:gd name="connsiteX38-1371" fmla="*/ 0 w 8033654"/>
              <a:gd name="connsiteY38-1372" fmla="*/ 3515957 h 7031915"/>
              <a:gd name="connsiteX39-1373" fmla="*/ 11962 w 8033654"/>
              <a:gd name="connsiteY39-1374" fmla="*/ 3397306 h 7031915"/>
              <a:gd name="connsiteX40-1375" fmla="*/ 29470 w 8033654"/>
              <a:gd name="connsiteY40-1376" fmla="*/ 3340901 h 7031915"/>
              <a:gd name="connsiteX41-1377" fmla="*/ 115722 w 8033654"/>
              <a:gd name="connsiteY41-1378" fmla="*/ 3168396 h 7031915"/>
              <a:gd name="connsiteX42-1379" fmla="*/ 115723 w 8033654"/>
              <a:gd name="connsiteY42-1380" fmla="*/ 3168396 h 7031915"/>
              <a:gd name="connsiteX43-1381" fmla="*/ 1508796 w 8033654"/>
              <a:gd name="connsiteY43-1382" fmla="*/ 382255 h 7031915"/>
              <a:gd name="connsiteX44-1383" fmla="*/ 1570174 w 8033654"/>
              <a:gd name="connsiteY44-1384" fmla="*/ 259499 h 7031915"/>
              <a:gd name="connsiteX45-1385" fmla="*/ 1642008 w 8033654"/>
              <a:gd name="connsiteY45-1386" fmla="*/ 172435 h 7031915"/>
              <a:gd name="connsiteX46-1387" fmla="*/ 1939656 w 8033654"/>
              <a:gd name="connsiteY46-1388" fmla="*/ 11959 h 7031915"/>
              <a:gd name="connsiteX47-1389" fmla="*/ 2058287 w 8033654"/>
              <a:gd name="connsiteY47-1390" fmla="*/ 0 h 7031915"/>
              <a:gd name="connsiteX0-1391" fmla="*/ 2058287 w 8033654"/>
              <a:gd name="connsiteY0-1392" fmla="*/ 0 h 7031915"/>
              <a:gd name="connsiteX1-1393" fmla="*/ 2058326 w 8033654"/>
              <a:gd name="connsiteY1-1394" fmla="*/ 0 h 7031915"/>
              <a:gd name="connsiteX2-1395" fmla="*/ 5971699 w 8033654"/>
              <a:gd name="connsiteY2-1396" fmla="*/ 0 h 7031915"/>
              <a:gd name="connsiteX3-1397" fmla="*/ 5971700 w 8033654"/>
              <a:gd name="connsiteY3-1398" fmla="*/ 0 h 7031915"/>
              <a:gd name="connsiteX4-1399" fmla="*/ 5971740 w 8033654"/>
              <a:gd name="connsiteY4-1400" fmla="*/ 0 h 7031915"/>
              <a:gd name="connsiteX5-1401" fmla="*/ 6090371 w 8033654"/>
              <a:gd name="connsiteY5-1402" fmla="*/ 11959 h 7031915"/>
              <a:gd name="connsiteX6-1403" fmla="*/ 6357004 w 8033654"/>
              <a:gd name="connsiteY6-1404" fmla="*/ 143562 h 7031915"/>
              <a:gd name="connsiteX7-1405" fmla="*/ 6421756 w 8033654"/>
              <a:gd name="connsiteY7-1406" fmla="*/ 209878 h 7031915"/>
              <a:gd name="connsiteX8-1407" fmla="*/ 6426018 w 8033654"/>
              <a:gd name="connsiteY8-1408" fmla="*/ 214243 h 7031915"/>
              <a:gd name="connsiteX9-1409" fmla="*/ 6463356 w 8033654"/>
              <a:gd name="connsiteY9-1410" fmla="*/ 268125 h 7031915"/>
              <a:gd name="connsiteX10-1411" fmla="*/ 7949332 w 8033654"/>
              <a:gd name="connsiteY10-1412" fmla="*/ 3216682 h 7031915"/>
              <a:gd name="connsiteX11-1413" fmla="*/ 7992299 w 8033654"/>
              <a:gd name="connsiteY11-1414" fmla="*/ 3302616 h 7031915"/>
              <a:gd name="connsiteX12-1415" fmla="*/ 8021693 w 8033654"/>
              <a:gd name="connsiteY12-1416" fmla="*/ 3397306 h 7031915"/>
              <a:gd name="connsiteX13-1417" fmla="*/ 8033654 w 8033654"/>
              <a:gd name="connsiteY13-1418" fmla="*/ 3515957 h 7031915"/>
              <a:gd name="connsiteX14-1419" fmla="*/ 8021693 w 8033654"/>
              <a:gd name="connsiteY14-1420" fmla="*/ 3634608 h 7031915"/>
              <a:gd name="connsiteX15-1421" fmla="*/ 7992299 w 8033654"/>
              <a:gd name="connsiteY15-1422" fmla="*/ 3729298 h 7031915"/>
              <a:gd name="connsiteX16-1423" fmla="*/ 7949332 w 8033654"/>
              <a:gd name="connsiteY16-1424" fmla="*/ 3815232 h 7031915"/>
              <a:gd name="connsiteX17-1425" fmla="*/ 6535055 w 8033654"/>
              <a:gd name="connsiteY17-1426" fmla="*/ 6638796 h 7031915"/>
              <a:gd name="connsiteX18-1427" fmla="*/ 6524461 w 8033654"/>
              <a:gd name="connsiteY18-1428" fmla="*/ 6646190 h 7031915"/>
              <a:gd name="connsiteX19-1429" fmla="*/ 6482456 w 8033654"/>
              <a:gd name="connsiteY19-1430" fmla="*/ 6736229 h 7031915"/>
              <a:gd name="connsiteX20-1431" fmla="*/ 6090371 w 8033654"/>
              <a:gd name="connsiteY20-1432" fmla="*/ 7019956 h 7031915"/>
              <a:gd name="connsiteX21-1433" fmla="*/ 5971740 w 8033654"/>
              <a:gd name="connsiteY21-1434" fmla="*/ 7031915 h 7031915"/>
              <a:gd name="connsiteX22-1435" fmla="*/ 5971700 w 8033654"/>
              <a:gd name="connsiteY22-1436" fmla="*/ 7031915 h 7031915"/>
              <a:gd name="connsiteX23-1437" fmla="*/ 2058326 w 8033654"/>
              <a:gd name="connsiteY23-1438" fmla="*/ 7031915 h 7031915"/>
              <a:gd name="connsiteX24-1439" fmla="*/ 2176958 w 8033654"/>
              <a:gd name="connsiteY24-1440" fmla="*/ 7019956 h 7031915"/>
              <a:gd name="connsiteX25-1441" fmla="*/ 2176957 w 8033654"/>
              <a:gd name="connsiteY25-1442" fmla="*/ 7019956 h 7031915"/>
              <a:gd name="connsiteX26-1443" fmla="*/ 2058326 w 8033654"/>
              <a:gd name="connsiteY26-1444" fmla="*/ 7031915 h 7031915"/>
              <a:gd name="connsiteX27-1445" fmla="*/ 2058286 w 8033654"/>
              <a:gd name="connsiteY27-1446" fmla="*/ 7031915 h 7031915"/>
              <a:gd name="connsiteX28-1447" fmla="*/ 1939655 w 8033654"/>
              <a:gd name="connsiteY28-1448" fmla="*/ 7019956 h 7031915"/>
              <a:gd name="connsiteX29-1449" fmla="*/ 1642007 w 8033654"/>
              <a:gd name="connsiteY29-1450" fmla="*/ 6859480 h 7031915"/>
              <a:gd name="connsiteX30-1451" fmla="*/ 1570173 w 8033654"/>
              <a:gd name="connsiteY30-1452" fmla="*/ 6772417 h 7031915"/>
              <a:gd name="connsiteX31-1453" fmla="*/ 1508795 w 8033654"/>
              <a:gd name="connsiteY31-1454" fmla="*/ 6649661 h 7031915"/>
              <a:gd name="connsiteX32-1455" fmla="*/ 1508794 w 8033654"/>
              <a:gd name="connsiteY32-1456" fmla="*/ 6649657 h 7031915"/>
              <a:gd name="connsiteX33-1457" fmla="*/ 115723 w 8033654"/>
              <a:gd name="connsiteY33-1458" fmla="*/ 3863519 h 7031915"/>
              <a:gd name="connsiteX34-1459" fmla="*/ 115722 w 8033654"/>
              <a:gd name="connsiteY34-1460" fmla="*/ 3863518 h 7031915"/>
              <a:gd name="connsiteX35-1461" fmla="*/ 29470 w 8033654"/>
              <a:gd name="connsiteY35-1462" fmla="*/ 3691014 h 7031915"/>
              <a:gd name="connsiteX36-1463" fmla="*/ 11962 w 8033654"/>
              <a:gd name="connsiteY36-1464" fmla="*/ 3634608 h 7031915"/>
              <a:gd name="connsiteX37-1465" fmla="*/ 0 w 8033654"/>
              <a:gd name="connsiteY37-1466" fmla="*/ 3515957 h 7031915"/>
              <a:gd name="connsiteX38-1467" fmla="*/ 11962 w 8033654"/>
              <a:gd name="connsiteY38-1468" fmla="*/ 3397306 h 7031915"/>
              <a:gd name="connsiteX39-1469" fmla="*/ 29470 w 8033654"/>
              <a:gd name="connsiteY39-1470" fmla="*/ 3340901 h 7031915"/>
              <a:gd name="connsiteX40-1471" fmla="*/ 115722 w 8033654"/>
              <a:gd name="connsiteY40-1472" fmla="*/ 3168396 h 7031915"/>
              <a:gd name="connsiteX41-1473" fmla="*/ 115723 w 8033654"/>
              <a:gd name="connsiteY41-1474" fmla="*/ 3168396 h 7031915"/>
              <a:gd name="connsiteX42-1475" fmla="*/ 1508796 w 8033654"/>
              <a:gd name="connsiteY42-1476" fmla="*/ 382255 h 7031915"/>
              <a:gd name="connsiteX43-1477" fmla="*/ 1570174 w 8033654"/>
              <a:gd name="connsiteY43-1478" fmla="*/ 259499 h 7031915"/>
              <a:gd name="connsiteX44-1479" fmla="*/ 1642008 w 8033654"/>
              <a:gd name="connsiteY44-1480" fmla="*/ 172435 h 7031915"/>
              <a:gd name="connsiteX45-1481" fmla="*/ 1939656 w 8033654"/>
              <a:gd name="connsiteY45-1482" fmla="*/ 11959 h 7031915"/>
              <a:gd name="connsiteX46-1483" fmla="*/ 2058287 w 8033654"/>
              <a:gd name="connsiteY46-1484" fmla="*/ 0 h 7031915"/>
              <a:gd name="connsiteX0-1485" fmla="*/ 2058287 w 8033654"/>
              <a:gd name="connsiteY0-1486" fmla="*/ 0 h 7031915"/>
              <a:gd name="connsiteX1-1487" fmla="*/ 2058326 w 8033654"/>
              <a:gd name="connsiteY1-1488" fmla="*/ 0 h 7031915"/>
              <a:gd name="connsiteX2-1489" fmla="*/ 5971699 w 8033654"/>
              <a:gd name="connsiteY2-1490" fmla="*/ 0 h 7031915"/>
              <a:gd name="connsiteX3-1491" fmla="*/ 5971700 w 8033654"/>
              <a:gd name="connsiteY3-1492" fmla="*/ 0 h 7031915"/>
              <a:gd name="connsiteX4-1493" fmla="*/ 5971740 w 8033654"/>
              <a:gd name="connsiteY4-1494" fmla="*/ 0 h 7031915"/>
              <a:gd name="connsiteX5-1495" fmla="*/ 6090371 w 8033654"/>
              <a:gd name="connsiteY5-1496" fmla="*/ 11959 h 7031915"/>
              <a:gd name="connsiteX6-1497" fmla="*/ 6357004 w 8033654"/>
              <a:gd name="connsiteY6-1498" fmla="*/ 143562 h 7031915"/>
              <a:gd name="connsiteX7-1499" fmla="*/ 6421756 w 8033654"/>
              <a:gd name="connsiteY7-1500" fmla="*/ 209878 h 7031915"/>
              <a:gd name="connsiteX8-1501" fmla="*/ 6426018 w 8033654"/>
              <a:gd name="connsiteY8-1502" fmla="*/ 214243 h 7031915"/>
              <a:gd name="connsiteX9-1503" fmla="*/ 6463356 w 8033654"/>
              <a:gd name="connsiteY9-1504" fmla="*/ 268125 h 7031915"/>
              <a:gd name="connsiteX10-1505" fmla="*/ 7949332 w 8033654"/>
              <a:gd name="connsiteY10-1506" fmla="*/ 3216682 h 7031915"/>
              <a:gd name="connsiteX11-1507" fmla="*/ 7992299 w 8033654"/>
              <a:gd name="connsiteY11-1508" fmla="*/ 3302616 h 7031915"/>
              <a:gd name="connsiteX12-1509" fmla="*/ 8021693 w 8033654"/>
              <a:gd name="connsiteY12-1510" fmla="*/ 3397306 h 7031915"/>
              <a:gd name="connsiteX13-1511" fmla="*/ 8033654 w 8033654"/>
              <a:gd name="connsiteY13-1512" fmla="*/ 3515957 h 7031915"/>
              <a:gd name="connsiteX14-1513" fmla="*/ 8021693 w 8033654"/>
              <a:gd name="connsiteY14-1514" fmla="*/ 3634608 h 7031915"/>
              <a:gd name="connsiteX15-1515" fmla="*/ 7992299 w 8033654"/>
              <a:gd name="connsiteY15-1516" fmla="*/ 3729298 h 7031915"/>
              <a:gd name="connsiteX16-1517" fmla="*/ 7949332 w 8033654"/>
              <a:gd name="connsiteY16-1518" fmla="*/ 3815232 h 7031915"/>
              <a:gd name="connsiteX17-1519" fmla="*/ 6535055 w 8033654"/>
              <a:gd name="connsiteY17-1520" fmla="*/ 6638796 h 7031915"/>
              <a:gd name="connsiteX18-1521" fmla="*/ 6524461 w 8033654"/>
              <a:gd name="connsiteY18-1522" fmla="*/ 6646190 h 7031915"/>
              <a:gd name="connsiteX19-1523" fmla="*/ 6482456 w 8033654"/>
              <a:gd name="connsiteY19-1524" fmla="*/ 6736229 h 7031915"/>
              <a:gd name="connsiteX20-1525" fmla="*/ 6090371 w 8033654"/>
              <a:gd name="connsiteY20-1526" fmla="*/ 7019956 h 7031915"/>
              <a:gd name="connsiteX21-1527" fmla="*/ 5971740 w 8033654"/>
              <a:gd name="connsiteY21-1528" fmla="*/ 7031915 h 7031915"/>
              <a:gd name="connsiteX22-1529" fmla="*/ 5971700 w 8033654"/>
              <a:gd name="connsiteY22-1530" fmla="*/ 7031915 h 7031915"/>
              <a:gd name="connsiteX23-1531" fmla="*/ 2058326 w 8033654"/>
              <a:gd name="connsiteY23-1532" fmla="*/ 7031915 h 7031915"/>
              <a:gd name="connsiteX24-1533" fmla="*/ 2176958 w 8033654"/>
              <a:gd name="connsiteY24-1534" fmla="*/ 7019956 h 7031915"/>
              <a:gd name="connsiteX25-1535" fmla="*/ 2058326 w 8033654"/>
              <a:gd name="connsiteY25-1536" fmla="*/ 7031915 h 7031915"/>
              <a:gd name="connsiteX26-1537" fmla="*/ 2058286 w 8033654"/>
              <a:gd name="connsiteY26-1538" fmla="*/ 7031915 h 7031915"/>
              <a:gd name="connsiteX27-1539" fmla="*/ 1939655 w 8033654"/>
              <a:gd name="connsiteY27-1540" fmla="*/ 7019956 h 7031915"/>
              <a:gd name="connsiteX28-1541" fmla="*/ 1642007 w 8033654"/>
              <a:gd name="connsiteY28-1542" fmla="*/ 6859480 h 7031915"/>
              <a:gd name="connsiteX29-1543" fmla="*/ 1570173 w 8033654"/>
              <a:gd name="connsiteY29-1544" fmla="*/ 6772417 h 7031915"/>
              <a:gd name="connsiteX30-1545" fmla="*/ 1508795 w 8033654"/>
              <a:gd name="connsiteY30-1546" fmla="*/ 6649661 h 7031915"/>
              <a:gd name="connsiteX31-1547" fmla="*/ 1508794 w 8033654"/>
              <a:gd name="connsiteY31-1548" fmla="*/ 6649657 h 7031915"/>
              <a:gd name="connsiteX32-1549" fmla="*/ 115723 w 8033654"/>
              <a:gd name="connsiteY32-1550" fmla="*/ 3863519 h 7031915"/>
              <a:gd name="connsiteX33-1551" fmla="*/ 115722 w 8033654"/>
              <a:gd name="connsiteY33-1552" fmla="*/ 3863518 h 7031915"/>
              <a:gd name="connsiteX34-1553" fmla="*/ 29470 w 8033654"/>
              <a:gd name="connsiteY34-1554" fmla="*/ 3691014 h 7031915"/>
              <a:gd name="connsiteX35-1555" fmla="*/ 11962 w 8033654"/>
              <a:gd name="connsiteY35-1556" fmla="*/ 3634608 h 7031915"/>
              <a:gd name="connsiteX36-1557" fmla="*/ 0 w 8033654"/>
              <a:gd name="connsiteY36-1558" fmla="*/ 3515957 h 7031915"/>
              <a:gd name="connsiteX37-1559" fmla="*/ 11962 w 8033654"/>
              <a:gd name="connsiteY37-1560" fmla="*/ 3397306 h 7031915"/>
              <a:gd name="connsiteX38-1561" fmla="*/ 29470 w 8033654"/>
              <a:gd name="connsiteY38-1562" fmla="*/ 3340901 h 7031915"/>
              <a:gd name="connsiteX39-1563" fmla="*/ 115722 w 8033654"/>
              <a:gd name="connsiteY39-1564" fmla="*/ 3168396 h 7031915"/>
              <a:gd name="connsiteX40-1565" fmla="*/ 115723 w 8033654"/>
              <a:gd name="connsiteY40-1566" fmla="*/ 3168396 h 7031915"/>
              <a:gd name="connsiteX41-1567" fmla="*/ 1508796 w 8033654"/>
              <a:gd name="connsiteY41-1568" fmla="*/ 382255 h 7031915"/>
              <a:gd name="connsiteX42-1569" fmla="*/ 1570174 w 8033654"/>
              <a:gd name="connsiteY42-1570" fmla="*/ 259499 h 7031915"/>
              <a:gd name="connsiteX43-1571" fmla="*/ 1642008 w 8033654"/>
              <a:gd name="connsiteY43-1572" fmla="*/ 172435 h 7031915"/>
              <a:gd name="connsiteX44-1573" fmla="*/ 1939656 w 8033654"/>
              <a:gd name="connsiteY44-1574" fmla="*/ 11959 h 7031915"/>
              <a:gd name="connsiteX45-1575" fmla="*/ 2058287 w 8033654"/>
              <a:gd name="connsiteY45-1576" fmla="*/ 0 h 7031915"/>
              <a:gd name="connsiteX0-1577" fmla="*/ 2058287 w 8033654"/>
              <a:gd name="connsiteY0-1578" fmla="*/ 0 h 7031915"/>
              <a:gd name="connsiteX1-1579" fmla="*/ 2058326 w 8033654"/>
              <a:gd name="connsiteY1-1580" fmla="*/ 0 h 7031915"/>
              <a:gd name="connsiteX2-1581" fmla="*/ 5971699 w 8033654"/>
              <a:gd name="connsiteY2-1582" fmla="*/ 0 h 7031915"/>
              <a:gd name="connsiteX3-1583" fmla="*/ 5971700 w 8033654"/>
              <a:gd name="connsiteY3-1584" fmla="*/ 0 h 7031915"/>
              <a:gd name="connsiteX4-1585" fmla="*/ 5971740 w 8033654"/>
              <a:gd name="connsiteY4-1586" fmla="*/ 0 h 7031915"/>
              <a:gd name="connsiteX5-1587" fmla="*/ 6090371 w 8033654"/>
              <a:gd name="connsiteY5-1588" fmla="*/ 11959 h 7031915"/>
              <a:gd name="connsiteX6-1589" fmla="*/ 6357004 w 8033654"/>
              <a:gd name="connsiteY6-1590" fmla="*/ 143562 h 7031915"/>
              <a:gd name="connsiteX7-1591" fmla="*/ 6421756 w 8033654"/>
              <a:gd name="connsiteY7-1592" fmla="*/ 209878 h 7031915"/>
              <a:gd name="connsiteX8-1593" fmla="*/ 6426018 w 8033654"/>
              <a:gd name="connsiteY8-1594" fmla="*/ 214243 h 7031915"/>
              <a:gd name="connsiteX9-1595" fmla="*/ 6463356 w 8033654"/>
              <a:gd name="connsiteY9-1596" fmla="*/ 268125 h 7031915"/>
              <a:gd name="connsiteX10-1597" fmla="*/ 7949332 w 8033654"/>
              <a:gd name="connsiteY10-1598" fmla="*/ 3216682 h 7031915"/>
              <a:gd name="connsiteX11-1599" fmla="*/ 7992299 w 8033654"/>
              <a:gd name="connsiteY11-1600" fmla="*/ 3302616 h 7031915"/>
              <a:gd name="connsiteX12-1601" fmla="*/ 8021693 w 8033654"/>
              <a:gd name="connsiteY12-1602" fmla="*/ 3397306 h 7031915"/>
              <a:gd name="connsiteX13-1603" fmla="*/ 8033654 w 8033654"/>
              <a:gd name="connsiteY13-1604" fmla="*/ 3515957 h 7031915"/>
              <a:gd name="connsiteX14-1605" fmla="*/ 8021693 w 8033654"/>
              <a:gd name="connsiteY14-1606" fmla="*/ 3634608 h 7031915"/>
              <a:gd name="connsiteX15-1607" fmla="*/ 7992299 w 8033654"/>
              <a:gd name="connsiteY15-1608" fmla="*/ 3729298 h 7031915"/>
              <a:gd name="connsiteX16-1609" fmla="*/ 7949332 w 8033654"/>
              <a:gd name="connsiteY16-1610" fmla="*/ 3815232 h 7031915"/>
              <a:gd name="connsiteX17-1611" fmla="*/ 6535055 w 8033654"/>
              <a:gd name="connsiteY17-1612" fmla="*/ 6638796 h 7031915"/>
              <a:gd name="connsiteX18-1613" fmla="*/ 6524461 w 8033654"/>
              <a:gd name="connsiteY18-1614" fmla="*/ 6646190 h 7031915"/>
              <a:gd name="connsiteX19-1615" fmla="*/ 6482456 w 8033654"/>
              <a:gd name="connsiteY19-1616" fmla="*/ 6736229 h 7031915"/>
              <a:gd name="connsiteX20-1617" fmla="*/ 6090371 w 8033654"/>
              <a:gd name="connsiteY20-1618" fmla="*/ 7019956 h 7031915"/>
              <a:gd name="connsiteX21-1619" fmla="*/ 5971740 w 8033654"/>
              <a:gd name="connsiteY21-1620" fmla="*/ 7031915 h 7031915"/>
              <a:gd name="connsiteX22-1621" fmla="*/ 5971700 w 8033654"/>
              <a:gd name="connsiteY22-1622" fmla="*/ 7031915 h 7031915"/>
              <a:gd name="connsiteX23-1623" fmla="*/ 2058326 w 8033654"/>
              <a:gd name="connsiteY23-1624" fmla="*/ 7031915 h 7031915"/>
              <a:gd name="connsiteX24-1625" fmla="*/ 2058326 w 8033654"/>
              <a:gd name="connsiteY24-1626" fmla="*/ 7031915 h 7031915"/>
              <a:gd name="connsiteX25-1627" fmla="*/ 2058286 w 8033654"/>
              <a:gd name="connsiteY25-1628" fmla="*/ 7031915 h 7031915"/>
              <a:gd name="connsiteX26-1629" fmla="*/ 1939655 w 8033654"/>
              <a:gd name="connsiteY26-1630" fmla="*/ 7019956 h 7031915"/>
              <a:gd name="connsiteX27-1631" fmla="*/ 1642007 w 8033654"/>
              <a:gd name="connsiteY27-1632" fmla="*/ 6859480 h 7031915"/>
              <a:gd name="connsiteX28-1633" fmla="*/ 1570173 w 8033654"/>
              <a:gd name="connsiteY28-1634" fmla="*/ 6772417 h 7031915"/>
              <a:gd name="connsiteX29-1635" fmla="*/ 1508795 w 8033654"/>
              <a:gd name="connsiteY29-1636" fmla="*/ 6649661 h 7031915"/>
              <a:gd name="connsiteX30-1637" fmla="*/ 1508794 w 8033654"/>
              <a:gd name="connsiteY30-1638" fmla="*/ 6649657 h 7031915"/>
              <a:gd name="connsiteX31-1639" fmla="*/ 115723 w 8033654"/>
              <a:gd name="connsiteY31-1640" fmla="*/ 3863519 h 7031915"/>
              <a:gd name="connsiteX32-1641" fmla="*/ 115722 w 8033654"/>
              <a:gd name="connsiteY32-1642" fmla="*/ 3863518 h 7031915"/>
              <a:gd name="connsiteX33-1643" fmla="*/ 29470 w 8033654"/>
              <a:gd name="connsiteY33-1644" fmla="*/ 3691014 h 7031915"/>
              <a:gd name="connsiteX34-1645" fmla="*/ 11962 w 8033654"/>
              <a:gd name="connsiteY34-1646" fmla="*/ 3634608 h 7031915"/>
              <a:gd name="connsiteX35-1647" fmla="*/ 0 w 8033654"/>
              <a:gd name="connsiteY35-1648" fmla="*/ 3515957 h 7031915"/>
              <a:gd name="connsiteX36-1649" fmla="*/ 11962 w 8033654"/>
              <a:gd name="connsiteY36-1650" fmla="*/ 3397306 h 7031915"/>
              <a:gd name="connsiteX37-1651" fmla="*/ 29470 w 8033654"/>
              <a:gd name="connsiteY37-1652" fmla="*/ 3340901 h 7031915"/>
              <a:gd name="connsiteX38-1653" fmla="*/ 115722 w 8033654"/>
              <a:gd name="connsiteY38-1654" fmla="*/ 3168396 h 7031915"/>
              <a:gd name="connsiteX39-1655" fmla="*/ 115723 w 8033654"/>
              <a:gd name="connsiteY39-1656" fmla="*/ 3168396 h 7031915"/>
              <a:gd name="connsiteX40-1657" fmla="*/ 1508796 w 8033654"/>
              <a:gd name="connsiteY40-1658" fmla="*/ 382255 h 7031915"/>
              <a:gd name="connsiteX41-1659" fmla="*/ 1570174 w 8033654"/>
              <a:gd name="connsiteY41-1660" fmla="*/ 259499 h 7031915"/>
              <a:gd name="connsiteX42-1661" fmla="*/ 1642008 w 8033654"/>
              <a:gd name="connsiteY42-1662" fmla="*/ 172435 h 7031915"/>
              <a:gd name="connsiteX43-1663" fmla="*/ 1939656 w 8033654"/>
              <a:gd name="connsiteY43-1664" fmla="*/ 11959 h 7031915"/>
              <a:gd name="connsiteX44-1665" fmla="*/ 2058287 w 8033654"/>
              <a:gd name="connsiteY44-1666" fmla="*/ 0 h 7031915"/>
              <a:gd name="connsiteX0-1667" fmla="*/ 2058287 w 8033654"/>
              <a:gd name="connsiteY0-1668" fmla="*/ 0 h 7031915"/>
              <a:gd name="connsiteX1-1669" fmla="*/ 2058326 w 8033654"/>
              <a:gd name="connsiteY1-1670" fmla="*/ 0 h 7031915"/>
              <a:gd name="connsiteX2-1671" fmla="*/ 5971699 w 8033654"/>
              <a:gd name="connsiteY2-1672" fmla="*/ 0 h 7031915"/>
              <a:gd name="connsiteX3-1673" fmla="*/ 5971700 w 8033654"/>
              <a:gd name="connsiteY3-1674" fmla="*/ 0 h 7031915"/>
              <a:gd name="connsiteX4-1675" fmla="*/ 5971740 w 8033654"/>
              <a:gd name="connsiteY4-1676" fmla="*/ 0 h 7031915"/>
              <a:gd name="connsiteX5-1677" fmla="*/ 6090371 w 8033654"/>
              <a:gd name="connsiteY5-1678" fmla="*/ 11959 h 7031915"/>
              <a:gd name="connsiteX6-1679" fmla="*/ 6357004 w 8033654"/>
              <a:gd name="connsiteY6-1680" fmla="*/ 143562 h 7031915"/>
              <a:gd name="connsiteX7-1681" fmla="*/ 6421756 w 8033654"/>
              <a:gd name="connsiteY7-1682" fmla="*/ 209878 h 7031915"/>
              <a:gd name="connsiteX8-1683" fmla="*/ 6426018 w 8033654"/>
              <a:gd name="connsiteY8-1684" fmla="*/ 214243 h 7031915"/>
              <a:gd name="connsiteX9-1685" fmla="*/ 6463356 w 8033654"/>
              <a:gd name="connsiteY9-1686" fmla="*/ 268125 h 7031915"/>
              <a:gd name="connsiteX10-1687" fmla="*/ 7949332 w 8033654"/>
              <a:gd name="connsiteY10-1688" fmla="*/ 3216682 h 7031915"/>
              <a:gd name="connsiteX11-1689" fmla="*/ 7992299 w 8033654"/>
              <a:gd name="connsiteY11-1690" fmla="*/ 3302616 h 7031915"/>
              <a:gd name="connsiteX12-1691" fmla="*/ 8021693 w 8033654"/>
              <a:gd name="connsiteY12-1692" fmla="*/ 3397306 h 7031915"/>
              <a:gd name="connsiteX13-1693" fmla="*/ 8033654 w 8033654"/>
              <a:gd name="connsiteY13-1694" fmla="*/ 3515957 h 7031915"/>
              <a:gd name="connsiteX14-1695" fmla="*/ 8021693 w 8033654"/>
              <a:gd name="connsiteY14-1696" fmla="*/ 3634608 h 7031915"/>
              <a:gd name="connsiteX15-1697" fmla="*/ 7992299 w 8033654"/>
              <a:gd name="connsiteY15-1698" fmla="*/ 3729298 h 7031915"/>
              <a:gd name="connsiteX16-1699" fmla="*/ 7949332 w 8033654"/>
              <a:gd name="connsiteY16-1700" fmla="*/ 3815232 h 7031915"/>
              <a:gd name="connsiteX17-1701" fmla="*/ 6535055 w 8033654"/>
              <a:gd name="connsiteY17-1702" fmla="*/ 6638796 h 7031915"/>
              <a:gd name="connsiteX18-1703" fmla="*/ 6482456 w 8033654"/>
              <a:gd name="connsiteY18-1704" fmla="*/ 6736229 h 7031915"/>
              <a:gd name="connsiteX19-1705" fmla="*/ 6090371 w 8033654"/>
              <a:gd name="connsiteY19-1706" fmla="*/ 7019956 h 7031915"/>
              <a:gd name="connsiteX20-1707" fmla="*/ 5971740 w 8033654"/>
              <a:gd name="connsiteY20-1708" fmla="*/ 7031915 h 7031915"/>
              <a:gd name="connsiteX21-1709" fmla="*/ 5971700 w 8033654"/>
              <a:gd name="connsiteY21-1710" fmla="*/ 7031915 h 7031915"/>
              <a:gd name="connsiteX22-1711" fmla="*/ 2058326 w 8033654"/>
              <a:gd name="connsiteY22-1712" fmla="*/ 7031915 h 7031915"/>
              <a:gd name="connsiteX23-1713" fmla="*/ 2058326 w 8033654"/>
              <a:gd name="connsiteY23-1714" fmla="*/ 7031915 h 7031915"/>
              <a:gd name="connsiteX24-1715" fmla="*/ 2058286 w 8033654"/>
              <a:gd name="connsiteY24-1716" fmla="*/ 7031915 h 7031915"/>
              <a:gd name="connsiteX25-1717" fmla="*/ 1939655 w 8033654"/>
              <a:gd name="connsiteY25-1718" fmla="*/ 7019956 h 7031915"/>
              <a:gd name="connsiteX26-1719" fmla="*/ 1642007 w 8033654"/>
              <a:gd name="connsiteY26-1720" fmla="*/ 6859480 h 7031915"/>
              <a:gd name="connsiteX27-1721" fmla="*/ 1570173 w 8033654"/>
              <a:gd name="connsiteY27-1722" fmla="*/ 6772417 h 7031915"/>
              <a:gd name="connsiteX28-1723" fmla="*/ 1508795 w 8033654"/>
              <a:gd name="connsiteY28-1724" fmla="*/ 6649661 h 7031915"/>
              <a:gd name="connsiteX29-1725" fmla="*/ 1508794 w 8033654"/>
              <a:gd name="connsiteY29-1726" fmla="*/ 6649657 h 7031915"/>
              <a:gd name="connsiteX30-1727" fmla="*/ 115723 w 8033654"/>
              <a:gd name="connsiteY30-1728" fmla="*/ 3863519 h 7031915"/>
              <a:gd name="connsiteX31-1729" fmla="*/ 115722 w 8033654"/>
              <a:gd name="connsiteY31-1730" fmla="*/ 3863518 h 7031915"/>
              <a:gd name="connsiteX32-1731" fmla="*/ 29470 w 8033654"/>
              <a:gd name="connsiteY32-1732" fmla="*/ 3691014 h 7031915"/>
              <a:gd name="connsiteX33-1733" fmla="*/ 11962 w 8033654"/>
              <a:gd name="connsiteY33-1734" fmla="*/ 3634608 h 7031915"/>
              <a:gd name="connsiteX34-1735" fmla="*/ 0 w 8033654"/>
              <a:gd name="connsiteY34-1736" fmla="*/ 3515957 h 7031915"/>
              <a:gd name="connsiteX35-1737" fmla="*/ 11962 w 8033654"/>
              <a:gd name="connsiteY35-1738" fmla="*/ 3397306 h 7031915"/>
              <a:gd name="connsiteX36-1739" fmla="*/ 29470 w 8033654"/>
              <a:gd name="connsiteY36-1740" fmla="*/ 3340901 h 7031915"/>
              <a:gd name="connsiteX37-1741" fmla="*/ 115722 w 8033654"/>
              <a:gd name="connsiteY37-1742" fmla="*/ 3168396 h 7031915"/>
              <a:gd name="connsiteX38-1743" fmla="*/ 115723 w 8033654"/>
              <a:gd name="connsiteY38-1744" fmla="*/ 3168396 h 7031915"/>
              <a:gd name="connsiteX39-1745" fmla="*/ 1508796 w 8033654"/>
              <a:gd name="connsiteY39-1746" fmla="*/ 382255 h 7031915"/>
              <a:gd name="connsiteX40-1747" fmla="*/ 1570174 w 8033654"/>
              <a:gd name="connsiteY40-1748" fmla="*/ 259499 h 7031915"/>
              <a:gd name="connsiteX41-1749" fmla="*/ 1642008 w 8033654"/>
              <a:gd name="connsiteY41-1750" fmla="*/ 172435 h 7031915"/>
              <a:gd name="connsiteX42-1751" fmla="*/ 1939656 w 8033654"/>
              <a:gd name="connsiteY42-1752" fmla="*/ 11959 h 7031915"/>
              <a:gd name="connsiteX43-1753" fmla="*/ 2058287 w 8033654"/>
              <a:gd name="connsiteY43-1754" fmla="*/ 0 h 7031915"/>
              <a:gd name="connsiteX0-1755" fmla="*/ 2058287 w 8033654"/>
              <a:gd name="connsiteY0-1756" fmla="*/ 0 h 7031915"/>
              <a:gd name="connsiteX1-1757" fmla="*/ 2058326 w 8033654"/>
              <a:gd name="connsiteY1-1758" fmla="*/ 0 h 7031915"/>
              <a:gd name="connsiteX2-1759" fmla="*/ 5971699 w 8033654"/>
              <a:gd name="connsiteY2-1760" fmla="*/ 0 h 7031915"/>
              <a:gd name="connsiteX3-1761" fmla="*/ 5971700 w 8033654"/>
              <a:gd name="connsiteY3-1762" fmla="*/ 0 h 7031915"/>
              <a:gd name="connsiteX4-1763" fmla="*/ 5971740 w 8033654"/>
              <a:gd name="connsiteY4-1764" fmla="*/ 0 h 7031915"/>
              <a:gd name="connsiteX5-1765" fmla="*/ 6090371 w 8033654"/>
              <a:gd name="connsiteY5-1766" fmla="*/ 11959 h 7031915"/>
              <a:gd name="connsiteX6-1767" fmla="*/ 6357004 w 8033654"/>
              <a:gd name="connsiteY6-1768" fmla="*/ 143562 h 7031915"/>
              <a:gd name="connsiteX7-1769" fmla="*/ 6421756 w 8033654"/>
              <a:gd name="connsiteY7-1770" fmla="*/ 209878 h 7031915"/>
              <a:gd name="connsiteX8-1771" fmla="*/ 6426018 w 8033654"/>
              <a:gd name="connsiteY8-1772" fmla="*/ 214243 h 7031915"/>
              <a:gd name="connsiteX9-1773" fmla="*/ 6463356 w 8033654"/>
              <a:gd name="connsiteY9-1774" fmla="*/ 268125 h 7031915"/>
              <a:gd name="connsiteX10-1775" fmla="*/ 7949332 w 8033654"/>
              <a:gd name="connsiteY10-1776" fmla="*/ 3216682 h 7031915"/>
              <a:gd name="connsiteX11-1777" fmla="*/ 7992299 w 8033654"/>
              <a:gd name="connsiteY11-1778" fmla="*/ 3302616 h 7031915"/>
              <a:gd name="connsiteX12-1779" fmla="*/ 8021693 w 8033654"/>
              <a:gd name="connsiteY12-1780" fmla="*/ 3397306 h 7031915"/>
              <a:gd name="connsiteX13-1781" fmla="*/ 8033654 w 8033654"/>
              <a:gd name="connsiteY13-1782" fmla="*/ 3515957 h 7031915"/>
              <a:gd name="connsiteX14-1783" fmla="*/ 8021693 w 8033654"/>
              <a:gd name="connsiteY14-1784" fmla="*/ 3634608 h 7031915"/>
              <a:gd name="connsiteX15-1785" fmla="*/ 7992299 w 8033654"/>
              <a:gd name="connsiteY15-1786" fmla="*/ 3729298 h 7031915"/>
              <a:gd name="connsiteX16-1787" fmla="*/ 7949332 w 8033654"/>
              <a:gd name="connsiteY16-1788" fmla="*/ 3815232 h 7031915"/>
              <a:gd name="connsiteX17-1789" fmla="*/ 6482456 w 8033654"/>
              <a:gd name="connsiteY17-1790" fmla="*/ 6736229 h 7031915"/>
              <a:gd name="connsiteX18-1791" fmla="*/ 6090371 w 8033654"/>
              <a:gd name="connsiteY18-1792" fmla="*/ 7019956 h 7031915"/>
              <a:gd name="connsiteX19-1793" fmla="*/ 5971740 w 8033654"/>
              <a:gd name="connsiteY19-1794" fmla="*/ 7031915 h 7031915"/>
              <a:gd name="connsiteX20-1795" fmla="*/ 5971700 w 8033654"/>
              <a:gd name="connsiteY20-1796" fmla="*/ 7031915 h 7031915"/>
              <a:gd name="connsiteX21-1797" fmla="*/ 2058326 w 8033654"/>
              <a:gd name="connsiteY21-1798" fmla="*/ 7031915 h 7031915"/>
              <a:gd name="connsiteX22-1799" fmla="*/ 2058326 w 8033654"/>
              <a:gd name="connsiteY22-1800" fmla="*/ 7031915 h 7031915"/>
              <a:gd name="connsiteX23-1801" fmla="*/ 2058286 w 8033654"/>
              <a:gd name="connsiteY23-1802" fmla="*/ 7031915 h 7031915"/>
              <a:gd name="connsiteX24-1803" fmla="*/ 1939655 w 8033654"/>
              <a:gd name="connsiteY24-1804" fmla="*/ 7019956 h 7031915"/>
              <a:gd name="connsiteX25-1805" fmla="*/ 1642007 w 8033654"/>
              <a:gd name="connsiteY25-1806" fmla="*/ 6859480 h 7031915"/>
              <a:gd name="connsiteX26-1807" fmla="*/ 1570173 w 8033654"/>
              <a:gd name="connsiteY26-1808" fmla="*/ 6772417 h 7031915"/>
              <a:gd name="connsiteX27-1809" fmla="*/ 1508795 w 8033654"/>
              <a:gd name="connsiteY27-1810" fmla="*/ 6649661 h 7031915"/>
              <a:gd name="connsiteX28-1811" fmla="*/ 1508794 w 8033654"/>
              <a:gd name="connsiteY28-1812" fmla="*/ 6649657 h 7031915"/>
              <a:gd name="connsiteX29-1813" fmla="*/ 115723 w 8033654"/>
              <a:gd name="connsiteY29-1814" fmla="*/ 3863519 h 7031915"/>
              <a:gd name="connsiteX30-1815" fmla="*/ 115722 w 8033654"/>
              <a:gd name="connsiteY30-1816" fmla="*/ 3863518 h 7031915"/>
              <a:gd name="connsiteX31-1817" fmla="*/ 29470 w 8033654"/>
              <a:gd name="connsiteY31-1818" fmla="*/ 3691014 h 7031915"/>
              <a:gd name="connsiteX32-1819" fmla="*/ 11962 w 8033654"/>
              <a:gd name="connsiteY32-1820" fmla="*/ 3634608 h 7031915"/>
              <a:gd name="connsiteX33-1821" fmla="*/ 0 w 8033654"/>
              <a:gd name="connsiteY33-1822" fmla="*/ 3515957 h 7031915"/>
              <a:gd name="connsiteX34-1823" fmla="*/ 11962 w 8033654"/>
              <a:gd name="connsiteY34-1824" fmla="*/ 3397306 h 7031915"/>
              <a:gd name="connsiteX35-1825" fmla="*/ 29470 w 8033654"/>
              <a:gd name="connsiteY35-1826" fmla="*/ 3340901 h 7031915"/>
              <a:gd name="connsiteX36-1827" fmla="*/ 115722 w 8033654"/>
              <a:gd name="connsiteY36-1828" fmla="*/ 3168396 h 7031915"/>
              <a:gd name="connsiteX37-1829" fmla="*/ 115723 w 8033654"/>
              <a:gd name="connsiteY37-1830" fmla="*/ 3168396 h 7031915"/>
              <a:gd name="connsiteX38-1831" fmla="*/ 1508796 w 8033654"/>
              <a:gd name="connsiteY38-1832" fmla="*/ 382255 h 7031915"/>
              <a:gd name="connsiteX39-1833" fmla="*/ 1570174 w 8033654"/>
              <a:gd name="connsiteY39-1834" fmla="*/ 259499 h 7031915"/>
              <a:gd name="connsiteX40-1835" fmla="*/ 1642008 w 8033654"/>
              <a:gd name="connsiteY40-1836" fmla="*/ 172435 h 7031915"/>
              <a:gd name="connsiteX41-1837" fmla="*/ 1939656 w 8033654"/>
              <a:gd name="connsiteY41-1838" fmla="*/ 11959 h 7031915"/>
              <a:gd name="connsiteX42-1839" fmla="*/ 2058287 w 8033654"/>
              <a:gd name="connsiteY42-1840" fmla="*/ 0 h 7031915"/>
              <a:gd name="connsiteX0-1841" fmla="*/ 2058287 w 8033654"/>
              <a:gd name="connsiteY0-1842" fmla="*/ 0 h 7031915"/>
              <a:gd name="connsiteX1-1843" fmla="*/ 2058326 w 8033654"/>
              <a:gd name="connsiteY1-1844" fmla="*/ 0 h 7031915"/>
              <a:gd name="connsiteX2-1845" fmla="*/ 5971699 w 8033654"/>
              <a:gd name="connsiteY2-1846" fmla="*/ 0 h 7031915"/>
              <a:gd name="connsiteX3-1847" fmla="*/ 5971700 w 8033654"/>
              <a:gd name="connsiteY3-1848" fmla="*/ 0 h 7031915"/>
              <a:gd name="connsiteX4-1849" fmla="*/ 5971740 w 8033654"/>
              <a:gd name="connsiteY4-1850" fmla="*/ 0 h 7031915"/>
              <a:gd name="connsiteX5-1851" fmla="*/ 6090371 w 8033654"/>
              <a:gd name="connsiteY5-1852" fmla="*/ 11959 h 7031915"/>
              <a:gd name="connsiteX6-1853" fmla="*/ 6357004 w 8033654"/>
              <a:gd name="connsiteY6-1854" fmla="*/ 143562 h 7031915"/>
              <a:gd name="connsiteX7-1855" fmla="*/ 6421756 w 8033654"/>
              <a:gd name="connsiteY7-1856" fmla="*/ 209878 h 7031915"/>
              <a:gd name="connsiteX8-1857" fmla="*/ 6426018 w 8033654"/>
              <a:gd name="connsiteY8-1858" fmla="*/ 214243 h 7031915"/>
              <a:gd name="connsiteX9-1859" fmla="*/ 7949332 w 8033654"/>
              <a:gd name="connsiteY9-1860" fmla="*/ 3216682 h 7031915"/>
              <a:gd name="connsiteX10-1861" fmla="*/ 7992299 w 8033654"/>
              <a:gd name="connsiteY10-1862" fmla="*/ 3302616 h 7031915"/>
              <a:gd name="connsiteX11-1863" fmla="*/ 8021693 w 8033654"/>
              <a:gd name="connsiteY11-1864" fmla="*/ 3397306 h 7031915"/>
              <a:gd name="connsiteX12-1865" fmla="*/ 8033654 w 8033654"/>
              <a:gd name="connsiteY12-1866" fmla="*/ 3515957 h 7031915"/>
              <a:gd name="connsiteX13-1867" fmla="*/ 8021693 w 8033654"/>
              <a:gd name="connsiteY13-1868" fmla="*/ 3634608 h 7031915"/>
              <a:gd name="connsiteX14-1869" fmla="*/ 7992299 w 8033654"/>
              <a:gd name="connsiteY14-1870" fmla="*/ 3729298 h 7031915"/>
              <a:gd name="connsiteX15-1871" fmla="*/ 7949332 w 8033654"/>
              <a:gd name="connsiteY15-1872" fmla="*/ 3815232 h 7031915"/>
              <a:gd name="connsiteX16-1873" fmla="*/ 6482456 w 8033654"/>
              <a:gd name="connsiteY16-1874" fmla="*/ 6736229 h 7031915"/>
              <a:gd name="connsiteX17-1875" fmla="*/ 6090371 w 8033654"/>
              <a:gd name="connsiteY17-1876" fmla="*/ 7019956 h 7031915"/>
              <a:gd name="connsiteX18-1877" fmla="*/ 5971740 w 8033654"/>
              <a:gd name="connsiteY18-1878" fmla="*/ 7031915 h 7031915"/>
              <a:gd name="connsiteX19-1879" fmla="*/ 5971700 w 8033654"/>
              <a:gd name="connsiteY19-1880" fmla="*/ 7031915 h 7031915"/>
              <a:gd name="connsiteX20-1881" fmla="*/ 2058326 w 8033654"/>
              <a:gd name="connsiteY20-1882" fmla="*/ 7031915 h 7031915"/>
              <a:gd name="connsiteX21-1883" fmla="*/ 2058326 w 8033654"/>
              <a:gd name="connsiteY21-1884" fmla="*/ 7031915 h 7031915"/>
              <a:gd name="connsiteX22-1885" fmla="*/ 2058286 w 8033654"/>
              <a:gd name="connsiteY22-1886" fmla="*/ 7031915 h 7031915"/>
              <a:gd name="connsiteX23-1887" fmla="*/ 1939655 w 8033654"/>
              <a:gd name="connsiteY23-1888" fmla="*/ 7019956 h 7031915"/>
              <a:gd name="connsiteX24-1889" fmla="*/ 1642007 w 8033654"/>
              <a:gd name="connsiteY24-1890" fmla="*/ 6859480 h 7031915"/>
              <a:gd name="connsiteX25-1891" fmla="*/ 1570173 w 8033654"/>
              <a:gd name="connsiteY25-1892" fmla="*/ 6772417 h 7031915"/>
              <a:gd name="connsiteX26-1893" fmla="*/ 1508795 w 8033654"/>
              <a:gd name="connsiteY26-1894" fmla="*/ 6649661 h 7031915"/>
              <a:gd name="connsiteX27-1895" fmla="*/ 1508794 w 8033654"/>
              <a:gd name="connsiteY27-1896" fmla="*/ 6649657 h 7031915"/>
              <a:gd name="connsiteX28-1897" fmla="*/ 115723 w 8033654"/>
              <a:gd name="connsiteY28-1898" fmla="*/ 3863519 h 7031915"/>
              <a:gd name="connsiteX29-1899" fmla="*/ 115722 w 8033654"/>
              <a:gd name="connsiteY29-1900" fmla="*/ 3863518 h 7031915"/>
              <a:gd name="connsiteX30-1901" fmla="*/ 29470 w 8033654"/>
              <a:gd name="connsiteY30-1902" fmla="*/ 3691014 h 7031915"/>
              <a:gd name="connsiteX31-1903" fmla="*/ 11962 w 8033654"/>
              <a:gd name="connsiteY31-1904" fmla="*/ 3634608 h 7031915"/>
              <a:gd name="connsiteX32-1905" fmla="*/ 0 w 8033654"/>
              <a:gd name="connsiteY32-1906" fmla="*/ 3515957 h 7031915"/>
              <a:gd name="connsiteX33-1907" fmla="*/ 11962 w 8033654"/>
              <a:gd name="connsiteY33-1908" fmla="*/ 3397306 h 7031915"/>
              <a:gd name="connsiteX34-1909" fmla="*/ 29470 w 8033654"/>
              <a:gd name="connsiteY34-1910" fmla="*/ 3340901 h 7031915"/>
              <a:gd name="connsiteX35-1911" fmla="*/ 115722 w 8033654"/>
              <a:gd name="connsiteY35-1912" fmla="*/ 3168396 h 7031915"/>
              <a:gd name="connsiteX36-1913" fmla="*/ 115723 w 8033654"/>
              <a:gd name="connsiteY36-1914" fmla="*/ 3168396 h 7031915"/>
              <a:gd name="connsiteX37-1915" fmla="*/ 1508796 w 8033654"/>
              <a:gd name="connsiteY37-1916" fmla="*/ 382255 h 7031915"/>
              <a:gd name="connsiteX38-1917" fmla="*/ 1570174 w 8033654"/>
              <a:gd name="connsiteY38-1918" fmla="*/ 259499 h 7031915"/>
              <a:gd name="connsiteX39-1919" fmla="*/ 1642008 w 8033654"/>
              <a:gd name="connsiteY39-1920" fmla="*/ 172435 h 7031915"/>
              <a:gd name="connsiteX40-1921" fmla="*/ 1939656 w 8033654"/>
              <a:gd name="connsiteY40-1922" fmla="*/ 11959 h 7031915"/>
              <a:gd name="connsiteX41-1923" fmla="*/ 2058287 w 8033654"/>
              <a:gd name="connsiteY41-1924" fmla="*/ 0 h 7031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</a:cxnLst>
            <a:rect l="l" t="t" r="r" b="b"/>
            <a:pathLst>
              <a:path w="8033654" h="7031915">
                <a:moveTo>
                  <a:pt x="2058287" y="0"/>
                </a:moveTo>
                <a:lnTo>
                  <a:pt x="2058326" y="0"/>
                </a:lnTo>
                <a:lnTo>
                  <a:pt x="5971699" y="0"/>
                </a:lnTo>
                <a:lnTo>
                  <a:pt x="5971700" y="0"/>
                </a:lnTo>
                <a:lnTo>
                  <a:pt x="5971740" y="0"/>
                </a:lnTo>
                <a:lnTo>
                  <a:pt x="6090371" y="11959"/>
                </a:lnTo>
                <a:cubicBezTo>
                  <a:pt x="6190975" y="32545"/>
                  <a:pt x="6282232" y="78792"/>
                  <a:pt x="6357004" y="143562"/>
                </a:cubicBezTo>
                <a:lnTo>
                  <a:pt x="6421756" y="209878"/>
                </a:lnTo>
                <a:lnTo>
                  <a:pt x="6426018" y="214243"/>
                </a:lnTo>
                <a:lnTo>
                  <a:pt x="7949332" y="3216682"/>
                </a:lnTo>
                <a:lnTo>
                  <a:pt x="7992299" y="3302616"/>
                </a:lnTo>
                <a:lnTo>
                  <a:pt x="8021693" y="3397306"/>
                </a:lnTo>
                <a:cubicBezTo>
                  <a:pt x="8029535" y="3435632"/>
                  <a:pt x="8033654" y="3475313"/>
                  <a:pt x="8033654" y="3515957"/>
                </a:cubicBezTo>
                <a:cubicBezTo>
                  <a:pt x="8033654" y="3556601"/>
                  <a:pt x="8029535" y="3596283"/>
                  <a:pt x="8021693" y="3634608"/>
                </a:cubicBezTo>
                <a:lnTo>
                  <a:pt x="7992299" y="3729298"/>
                </a:lnTo>
                <a:lnTo>
                  <a:pt x="7949332" y="3815232"/>
                </a:lnTo>
                <a:lnTo>
                  <a:pt x="6482456" y="6736229"/>
                </a:lnTo>
                <a:cubicBezTo>
                  <a:pt x="6399753" y="6880056"/>
                  <a:pt x="6258044" y="6985646"/>
                  <a:pt x="6090371" y="7019956"/>
                </a:cubicBezTo>
                <a:lnTo>
                  <a:pt x="5971740" y="7031915"/>
                </a:lnTo>
                <a:lnTo>
                  <a:pt x="5971700" y="7031915"/>
                </a:lnTo>
                <a:lnTo>
                  <a:pt x="2058326" y="7031915"/>
                </a:lnTo>
                <a:lnTo>
                  <a:pt x="2058326" y="7031915"/>
                </a:lnTo>
                <a:lnTo>
                  <a:pt x="2058286" y="7031915"/>
                </a:lnTo>
                <a:lnTo>
                  <a:pt x="1939655" y="7019956"/>
                </a:lnTo>
                <a:cubicBezTo>
                  <a:pt x="1824680" y="6996429"/>
                  <a:pt x="1721912" y="6939386"/>
                  <a:pt x="1642007" y="6859480"/>
                </a:cubicBezTo>
                <a:lnTo>
                  <a:pt x="1570173" y="6772417"/>
                </a:lnTo>
                <a:lnTo>
                  <a:pt x="1508795" y="6649661"/>
                </a:lnTo>
                <a:cubicBezTo>
                  <a:pt x="1508795" y="6649660"/>
                  <a:pt x="1508794" y="6649658"/>
                  <a:pt x="1508794" y="6649657"/>
                </a:cubicBezTo>
                <a:lnTo>
                  <a:pt x="115723" y="3863519"/>
                </a:lnTo>
                <a:lnTo>
                  <a:pt x="115722" y="3863518"/>
                </a:lnTo>
                <a:lnTo>
                  <a:pt x="29470" y="3691014"/>
                </a:lnTo>
                <a:lnTo>
                  <a:pt x="11962" y="3634608"/>
                </a:lnTo>
                <a:cubicBezTo>
                  <a:pt x="4119" y="3596283"/>
                  <a:pt x="0" y="3556601"/>
                  <a:pt x="0" y="3515957"/>
                </a:cubicBezTo>
                <a:cubicBezTo>
                  <a:pt x="0" y="3475313"/>
                  <a:pt x="4119" y="3435632"/>
                  <a:pt x="11962" y="3397306"/>
                </a:cubicBezTo>
                <a:lnTo>
                  <a:pt x="29470" y="3340901"/>
                </a:lnTo>
                <a:lnTo>
                  <a:pt x="115722" y="3168396"/>
                </a:lnTo>
                <a:lnTo>
                  <a:pt x="115723" y="3168396"/>
                </a:lnTo>
                <a:lnTo>
                  <a:pt x="1508796" y="382255"/>
                </a:lnTo>
                <a:lnTo>
                  <a:pt x="1570174" y="259499"/>
                </a:lnTo>
                <a:lnTo>
                  <a:pt x="1642008" y="172435"/>
                </a:lnTo>
                <a:cubicBezTo>
                  <a:pt x="1721913" y="92530"/>
                  <a:pt x="1824680" y="35486"/>
                  <a:pt x="1939656" y="11959"/>
                </a:cubicBezTo>
                <a:lnTo>
                  <a:pt x="2058287" y="0"/>
                </a:lnTo>
                <a:close/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/>
        </p:nvSpPr>
        <p:spPr>
          <a:xfrm rot="16200000">
            <a:off x="4127104" y="3566825"/>
            <a:ext cx="2144516" cy="1994685"/>
          </a:xfrm>
          <a:custGeom>
            <a:avLst/>
            <a:gdLst>
              <a:gd name="connsiteX0" fmla="*/ 6552162 w 8033654"/>
              <a:gd name="connsiteY0" fmla="*/ 494730 h 7031915"/>
              <a:gd name="connsiteX1" fmla="*/ 6555365 w 8033654"/>
              <a:gd name="connsiteY1" fmla="*/ 531027 h 7031915"/>
              <a:gd name="connsiteX2" fmla="*/ 6556798 w 8033654"/>
              <a:gd name="connsiteY2" fmla="*/ 533489 h 7031915"/>
              <a:gd name="connsiteX3" fmla="*/ 6555247 w 8033654"/>
              <a:gd name="connsiteY3" fmla="*/ 510071 h 7031915"/>
              <a:gd name="connsiteX4" fmla="*/ 6529086 w 8033654"/>
              <a:gd name="connsiteY4" fmla="*/ 402424 h 7031915"/>
              <a:gd name="connsiteX5" fmla="*/ 6546753 w 8033654"/>
              <a:gd name="connsiteY5" fmla="*/ 467828 h 7031915"/>
              <a:gd name="connsiteX6" fmla="*/ 6540064 w 8033654"/>
              <a:gd name="connsiteY6" fmla="*/ 434562 h 7031915"/>
              <a:gd name="connsiteX7" fmla="*/ 6482461 w 8033654"/>
              <a:gd name="connsiteY7" fmla="*/ 295697 h 7031915"/>
              <a:gd name="connsiteX8" fmla="*/ 6520430 w 8033654"/>
              <a:gd name="connsiteY8" fmla="*/ 377086 h 7031915"/>
              <a:gd name="connsiteX9" fmla="*/ 6515577 w 8033654"/>
              <a:gd name="connsiteY9" fmla="*/ 362878 h 7031915"/>
              <a:gd name="connsiteX10" fmla="*/ 2058287 w 8033654"/>
              <a:gd name="connsiteY10" fmla="*/ 0 h 7031915"/>
              <a:gd name="connsiteX11" fmla="*/ 2058326 w 8033654"/>
              <a:gd name="connsiteY11" fmla="*/ 0 h 7031915"/>
              <a:gd name="connsiteX12" fmla="*/ 5971699 w 8033654"/>
              <a:gd name="connsiteY12" fmla="*/ 0 h 7031915"/>
              <a:gd name="connsiteX13" fmla="*/ 5971700 w 8033654"/>
              <a:gd name="connsiteY13" fmla="*/ 0 h 7031915"/>
              <a:gd name="connsiteX14" fmla="*/ 5971740 w 8033654"/>
              <a:gd name="connsiteY14" fmla="*/ 0 h 7031915"/>
              <a:gd name="connsiteX15" fmla="*/ 6090371 w 8033654"/>
              <a:gd name="connsiteY15" fmla="*/ 11959 h 7031915"/>
              <a:gd name="connsiteX16" fmla="*/ 6357004 w 8033654"/>
              <a:gd name="connsiteY16" fmla="*/ 143562 h 7031915"/>
              <a:gd name="connsiteX17" fmla="*/ 6421756 w 8033654"/>
              <a:gd name="connsiteY17" fmla="*/ 209878 h 7031915"/>
              <a:gd name="connsiteX18" fmla="*/ 6426018 w 8033654"/>
              <a:gd name="connsiteY18" fmla="*/ 214243 h 7031915"/>
              <a:gd name="connsiteX19" fmla="*/ 6463356 w 8033654"/>
              <a:gd name="connsiteY19" fmla="*/ 268125 h 7031915"/>
              <a:gd name="connsiteX20" fmla="*/ 6480094 w 8033654"/>
              <a:gd name="connsiteY20" fmla="*/ 292278 h 7031915"/>
              <a:gd name="connsiteX21" fmla="*/ 6490605 w 8033654"/>
              <a:gd name="connsiteY21" fmla="*/ 298322 h 7031915"/>
              <a:gd name="connsiteX22" fmla="*/ 7949332 w 8033654"/>
              <a:gd name="connsiteY22" fmla="*/ 3216682 h 7031915"/>
              <a:gd name="connsiteX23" fmla="*/ 7992299 w 8033654"/>
              <a:gd name="connsiteY23" fmla="*/ 3302616 h 7031915"/>
              <a:gd name="connsiteX24" fmla="*/ 8021693 w 8033654"/>
              <a:gd name="connsiteY24" fmla="*/ 3397306 h 7031915"/>
              <a:gd name="connsiteX25" fmla="*/ 8033654 w 8033654"/>
              <a:gd name="connsiteY25" fmla="*/ 3515957 h 7031915"/>
              <a:gd name="connsiteX26" fmla="*/ 8021693 w 8033654"/>
              <a:gd name="connsiteY26" fmla="*/ 3634608 h 7031915"/>
              <a:gd name="connsiteX27" fmla="*/ 7992299 w 8033654"/>
              <a:gd name="connsiteY27" fmla="*/ 3729298 h 7031915"/>
              <a:gd name="connsiteX28" fmla="*/ 7949332 w 8033654"/>
              <a:gd name="connsiteY28" fmla="*/ 3815232 h 7031915"/>
              <a:gd name="connsiteX29" fmla="*/ 6535055 w 8033654"/>
              <a:gd name="connsiteY29" fmla="*/ 6638796 h 7031915"/>
              <a:gd name="connsiteX30" fmla="*/ 6524461 w 8033654"/>
              <a:gd name="connsiteY30" fmla="*/ 6646190 h 7031915"/>
              <a:gd name="connsiteX31" fmla="*/ 6482456 w 8033654"/>
              <a:gd name="connsiteY31" fmla="*/ 6736229 h 7031915"/>
              <a:gd name="connsiteX32" fmla="*/ 6090371 w 8033654"/>
              <a:gd name="connsiteY32" fmla="*/ 7019956 h 7031915"/>
              <a:gd name="connsiteX33" fmla="*/ 5971740 w 8033654"/>
              <a:gd name="connsiteY33" fmla="*/ 7031915 h 7031915"/>
              <a:gd name="connsiteX34" fmla="*/ 5971700 w 8033654"/>
              <a:gd name="connsiteY34" fmla="*/ 7031915 h 7031915"/>
              <a:gd name="connsiteX35" fmla="*/ 2058326 w 8033654"/>
              <a:gd name="connsiteY35" fmla="*/ 7031915 h 7031915"/>
              <a:gd name="connsiteX36" fmla="*/ 2176958 w 8033654"/>
              <a:gd name="connsiteY36" fmla="*/ 7019956 h 7031915"/>
              <a:gd name="connsiteX37" fmla="*/ 2363588 w 8033654"/>
              <a:gd name="connsiteY37" fmla="*/ 6946684 h 7031915"/>
              <a:gd name="connsiteX38" fmla="*/ 2418335 w 8033654"/>
              <a:gd name="connsiteY38" fmla="*/ 6906767 h 7031915"/>
              <a:gd name="connsiteX39" fmla="*/ 2418334 w 8033654"/>
              <a:gd name="connsiteY39" fmla="*/ 6906767 h 7031915"/>
              <a:gd name="connsiteX40" fmla="*/ 2363588 w 8033654"/>
              <a:gd name="connsiteY40" fmla="*/ 6946684 h 7031915"/>
              <a:gd name="connsiteX41" fmla="*/ 2176957 w 8033654"/>
              <a:gd name="connsiteY41" fmla="*/ 7019956 h 7031915"/>
              <a:gd name="connsiteX42" fmla="*/ 2058326 w 8033654"/>
              <a:gd name="connsiteY42" fmla="*/ 7031915 h 7031915"/>
              <a:gd name="connsiteX43" fmla="*/ 2058286 w 8033654"/>
              <a:gd name="connsiteY43" fmla="*/ 7031915 h 7031915"/>
              <a:gd name="connsiteX44" fmla="*/ 1939655 w 8033654"/>
              <a:gd name="connsiteY44" fmla="*/ 7019956 h 7031915"/>
              <a:gd name="connsiteX45" fmla="*/ 1642007 w 8033654"/>
              <a:gd name="connsiteY45" fmla="*/ 6859480 h 7031915"/>
              <a:gd name="connsiteX46" fmla="*/ 1570173 w 8033654"/>
              <a:gd name="connsiteY46" fmla="*/ 6772417 h 7031915"/>
              <a:gd name="connsiteX47" fmla="*/ 1508795 w 8033654"/>
              <a:gd name="connsiteY47" fmla="*/ 6649661 h 7031915"/>
              <a:gd name="connsiteX48" fmla="*/ 1508794 w 8033654"/>
              <a:gd name="connsiteY48" fmla="*/ 6649657 h 7031915"/>
              <a:gd name="connsiteX49" fmla="*/ 115723 w 8033654"/>
              <a:gd name="connsiteY49" fmla="*/ 3863519 h 7031915"/>
              <a:gd name="connsiteX50" fmla="*/ 115722 w 8033654"/>
              <a:gd name="connsiteY50" fmla="*/ 3863518 h 7031915"/>
              <a:gd name="connsiteX51" fmla="*/ 29470 w 8033654"/>
              <a:gd name="connsiteY51" fmla="*/ 3691014 h 7031915"/>
              <a:gd name="connsiteX52" fmla="*/ 11962 w 8033654"/>
              <a:gd name="connsiteY52" fmla="*/ 3634608 h 7031915"/>
              <a:gd name="connsiteX53" fmla="*/ 0 w 8033654"/>
              <a:gd name="connsiteY53" fmla="*/ 3515957 h 7031915"/>
              <a:gd name="connsiteX54" fmla="*/ 11962 w 8033654"/>
              <a:gd name="connsiteY54" fmla="*/ 3397306 h 7031915"/>
              <a:gd name="connsiteX55" fmla="*/ 29470 w 8033654"/>
              <a:gd name="connsiteY55" fmla="*/ 3340901 h 7031915"/>
              <a:gd name="connsiteX56" fmla="*/ 115722 w 8033654"/>
              <a:gd name="connsiteY56" fmla="*/ 3168396 h 7031915"/>
              <a:gd name="connsiteX57" fmla="*/ 115723 w 8033654"/>
              <a:gd name="connsiteY57" fmla="*/ 3168396 h 7031915"/>
              <a:gd name="connsiteX58" fmla="*/ 1508796 w 8033654"/>
              <a:gd name="connsiteY58" fmla="*/ 382255 h 7031915"/>
              <a:gd name="connsiteX59" fmla="*/ 1570174 w 8033654"/>
              <a:gd name="connsiteY59" fmla="*/ 259499 h 7031915"/>
              <a:gd name="connsiteX60" fmla="*/ 1642008 w 8033654"/>
              <a:gd name="connsiteY60" fmla="*/ 172435 h 7031915"/>
              <a:gd name="connsiteX61" fmla="*/ 1939656 w 8033654"/>
              <a:gd name="connsiteY61" fmla="*/ 11959 h 7031915"/>
              <a:gd name="connsiteX0-1" fmla="*/ 6552162 w 8033654"/>
              <a:gd name="connsiteY0-2" fmla="*/ 494730 h 7031915"/>
              <a:gd name="connsiteX1-3" fmla="*/ 6555365 w 8033654"/>
              <a:gd name="connsiteY1-4" fmla="*/ 531027 h 7031915"/>
              <a:gd name="connsiteX2-5" fmla="*/ 6556798 w 8033654"/>
              <a:gd name="connsiteY2-6" fmla="*/ 533489 h 7031915"/>
              <a:gd name="connsiteX3-7" fmla="*/ 6555247 w 8033654"/>
              <a:gd name="connsiteY3-8" fmla="*/ 510071 h 7031915"/>
              <a:gd name="connsiteX4-9" fmla="*/ 6552162 w 8033654"/>
              <a:gd name="connsiteY4-10" fmla="*/ 494730 h 7031915"/>
              <a:gd name="connsiteX5-11" fmla="*/ 6529086 w 8033654"/>
              <a:gd name="connsiteY5-12" fmla="*/ 402424 h 7031915"/>
              <a:gd name="connsiteX6-13" fmla="*/ 6546753 w 8033654"/>
              <a:gd name="connsiteY6-14" fmla="*/ 467828 h 7031915"/>
              <a:gd name="connsiteX7-15" fmla="*/ 6540064 w 8033654"/>
              <a:gd name="connsiteY7-16" fmla="*/ 434562 h 7031915"/>
              <a:gd name="connsiteX8-17" fmla="*/ 6529086 w 8033654"/>
              <a:gd name="connsiteY8-18" fmla="*/ 402424 h 7031915"/>
              <a:gd name="connsiteX9-19" fmla="*/ 6482461 w 8033654"/>
              <a:gd name="connsiteY9-20" fmla="*/ 295697 h 7031915"/>
              <a:gd name="connsiteX10-21" fmla="*/ 6520430 w 8033654"/>
              <a:gd name="connsiteY10-22" fmla="*/ 377086 h 7031915"/>
              <a:gd name="connsiteX11-23" fmla="*/ 6515577 w 8033654"/>
              <a:gd name="connsiteY11-24" fmla="*/ 362878 h 7031915"/>
              <a:gd name="connsiteX12-25" fmla="*/ 6482461 w 8033654"/>
              <a:gd name="connsiteY12-26" fmla="*/ 295697 h 7031915"/>
              <a:gd name="connsiteX13-27" fmla="*/ 2058287 w 8033654"/>
              <a:gd name="connsiteY13-28" fmla="*/ 0 h 7031915"/>
              <a:gd name="connsiteX14-29" fmla="*/ 2058326 w 8033654"/>
              <a:gd name="connsiteY14-30" fmla="*/ 0 h 7031915"/>
              <a:gd name="connsiteX15-31" fmla="*/ 5971699 w 8033654"/>
              <a:gd name="connsiteY15-32" fmla="*/ 0 h 7031915"/>
              <a:gd name="connsiteX16-33" fmla="*/ 5971700 w 8033654"/>
              <a:gd name="connsiteY16-34" fmla="*/ 0 h 7031915"/>
              <a:gd name="connsiteX17-35" fmla="*/ 5971740 w 8033654"/>
              <a:gd name="connsiteY17-36" fmla="*/ 0 h 7031915"/>
              <a:gd name="connsiteX18-37" fmla="*/ 6090371 w 8033654"/>
              <a:gd name="connsiteY18-38" fmla="*/ 11959 h 7031915"/>
              <a:gd name="connsiteX19-39" fmla="*/ 6357004 w 8033654"/>
              <a:gd name="connsiteY19-40" fmla="*/ 143562 h 7031915"/>
              <a:gd name="connsiteX20-41" fmla="*/ 6421756 w 8033654"/>
              <a:gd name="connsiteY20-42" fmla="*/ 209878 h 7031915"/>
              <a:gd name="connsiteX21-43" fmla="*/ 6426018 w 8033654"/>
              <a:gd name="connsiteY21-44" fmla="*/ 214243 h 7031915"/>
              <a:gd name="connsiteX22-45" fmla="*/ 6463356 w 8033654"/>
              <a:gd name="connsiteY22-46" fmla="*/ 268125 h 7031915"/>
              <a:gd name="connsiteX23-47" fmla="*/ 6480094 w 8033654"/>
              <a:gd name="connsiteY23-48" fmla="*/ 292278 h 7031915"/>
              <a:gd name="connsiteX24-49" fmla="*/ 6490605 w 8033654"/>
              <a:gd name="connsiteY24-50" fmla="*/ 298322 h 7031915"/>
              <a:gd name="connsiteX25-51" fmla="*/ 7949332 w 8033654"/>
              <a:gd name="connsiteY25-52" fmla="*/ 3216682 h 7031915"/>
              <a:gd name="connsiteX26-53" fmla="*/ 7992299 w 8033654"/>
              <a:gd name="connsiteY26-54" fmla="*/ 3302616 h 7031915"/>
              <a:gd name="connsiteX27-55" fmla="*/ 8021693 w 8033654"/>
              <a:gd name="connsiteY27-56" fmla="*/ 3397306 h 7031915"/>
              <a:gd name="connsiteX28-57" fmla="*/ 8033654 w 8033654"/>
              <a:gd name="connsiteY28-58" fmla="*/ 3515957 h 7031915"/>
              <a:gd name="connsiteX29-59" fmla="*/ 8021693 w 8033654"/>
              <a:gd name="connsiteY29-60" fmla="*/ 3634608 h 7031915"/>
              <a:gd name="connsiteX30-61" fmla="*/ 7992299 w 8033654"/>
              <a:gd name="connsiteY30-62" fmla="*/ 3729298 h 7031915"/>
              <a:gd name="connsiteX31-63" fmla="*/ 7949332 w 8033654"/>
              <a:gd name="connsiteY31-64" fmla="*/ 3815232 h 7031915"/>
              <a:gd name="connsiteX32-65" fmla="*/ 6535055 w 8033654"/>
              <a:gd name="connsiteY32-66" fmla="*/ 6638796 h 7031915"/>
              <a:gd name="connsiteX33-67" fmla="*/ 6524461 w 8033654"/>
              <a:gd name="connsiteY33-68" fmla="*/ 6646190 h 7031915"/>
              <a:gd name="connsiteX34-69" fmla="*/ 6482456 w 8033654"/>
              <a:gd name="connsiteY34-70" fmla="*/ 6736229 h 7031915"/>
              <a:gd name="connsiteX35-71" fmla="*/ 6090371 w 8033654"/>
              <a:gd name="connsiteY35-72" fmla="*/ 7019956 h 7031915"/>
              <a:gd name="connsiteX36-73" fmla="*/ 5971740 w 8033654"/>
              <a:gd name="connsiteY36-74" fmla="*/ 7031915 h 7031915"/>
              <a:gd name="connsiteX37-75" fmla="*/ 5971700 w 8033654"/>
              <a:gd name="connsiteY37-76" fmla="*/ 7031915 h 7031915"/>
              <a:gd name="connsiteX38-77" fmla="*/ 2058326 w 8033654"/>
              <a:gd name="connsiteY38-78" fmla="*/ 7031915 h 7031915"/>
              <a:gd name="connsiteX39-79" fmla="*/ 2176958 w 8033654"/>
              <a:gd name="connsiteY39-80" fmla="*/ 7019956 h 7031915"/>
              <a:gd name="connsiteX40-81" fmla="*/ 2363588 w 8033654"/>
              <a:gd name="connsiteY40-82" fmla="*/ 6946684 h 7031915"/>
              <a:gd name="connsiteX41-83" fmla="*/ 2418335 w 8033654"/>
              <a:gd name="connsiteY41-84" fmla="*/ 6906767 h 7031915"/>
              <a:gd name="connsiteX42-85" fmla="*/ 2418334 w 8033654"/>
              <a:gd name="connsiteY42-86" fmla="*/ 6906767 h 7031915"/>
              <a:gd name="connsiteX43-87" fmla="*/ 2176957 w 8033654"/>
              <a:gd name="connsiteY43-88" fmla="*/ 7019956 h 7031915"/>
              <a:gd name="connsiteX44-89" fmla="*/ 2058326 w 8033654"/>
              <a:gd name="connsiteY44-90" fmla="*/ 7031915 h 7031915"/>
              <a:gd name="connsiteX45-91" fmla="*/ 2058286 w 8033654"/>
              <a:gd name="connsiteY45-92" fmla="*/ 7031915 h 7031915"/>
              <a:gd name="connsiteX46-93" fmla="*/ 1939655 w 8033654"/>
              <a:gd name="connsiteY46-94" fmla="*/ 7019956 h 7031915"/>
              <a:gd name="connsiteX47-95" fmla="*/ 1642007 w 8033654"/>
              <a:gd name="connsiteY47-96" fmla="*/ 6859480 h 7031915"/>
              <a:gd name="connsiteX48-97" fmla="*/ 1570173 w 8033654"/>
              <a:gd name="connsiteY48-98" fmla="*/ 6772417 h 7031915"/>
              <a:gd name="connsiteX49-99" fmla="*/ 1508795 w 8033654"/>
              <a:gd name="connsiteY49-100" fmla="*/ 6649661 h 7031915"/>
              <a:gd name="connsiteX50-101" fmla="*/ 1508794 w 8033654"/>
              <a:gd name="connsiteY50-102" fmla="*/ 6649657 h 7031915"/>
              <a:gd name="connsiteX51-103" fmla="*/ 115723 w 8033654"/>
              <a:gd name="connsiteY51-104" fmla="*/ 3863519 h 7031915"/>
              <a:gd name="connsiteX52-105" fmla="*/ 115722 w 8033654"/>
              <a:gd name="connsiteY52-106" fmla="*/ 3863518 h 7031915"/>
              <a:gd name="connsiteX53-107" fmla="*/ 29470 w 8033654"/>
              <a:gd name="connsiteY53-108" fmla="*/ 3691014 h 7031915"/>
              <a:gd name="connsiteX54-109" fmla="*/ 11962 w 8033654"/>
              <a:gd name="connsiteY54-110" fmla="*/ 3634608 h 7031915"/>
              <a:gd name="connsiteX55-111" fmla="*/ 0 w 8033654"/>
              <a:gd name="connsiteY55-112" fmla="*/ 3515957 h 7031915"/>
              <a:gd name="connsiteX56-113" fmla="*/ 11962 w 8033654"/>
              <a:gd name="connsiteY56-114" fmla="*/ 3397306 h 7031915"/>
              <a:gd name="connsiteX57-115" fmla="*/ 29470 w 8033654"/>
              <a:gd name="connsiteY57-116" fmla="*/ 3340901 h 7031915"/>
              <a:gd name="connsiteX58-117" fmla="*/ 115722 w 8033654"/>
              <a:gd name="connsiteY58-118" fmla="*/ 3168396 h 7031915"/>
              <a:gd name="connsiteX59-119" fmla="*/ 115723 w 8033654"/>
              <a:gd name="connsiteY59-120" fmla="*/ 3168396 h 7031915"/>
              <a:gd name="connsiteX60-121" fmla="*/ 1508796 w 8033654"/>
              <a:gd name="connsiteY60-122" fmla="*/ 382255 h 7031915"/>
              <a:gd name="connsiteX61-123" fmla="*/ 1570174 w 8033654"/>
              <a:gd name="connsiteY61-124" fmla="*/ 259499 h 7031915"/>
              <a:gd name="connsiteX62" fmla="*/ 1642008 w 8033654"/>
              <a:gd name="connsiteY62" fmla="*/ 172435 h 7031915"/>
              <a:gd name="connsiteX63" fmla="*/ 1939656 w 8033654"/>
              <a:gd name="connsiteY63" fmla="*/ 11959 h 7031915"/>
              <a:gd name="connsiteX64" fmla="*/ 2058287 w 8033654"/>
              <a:gd name="connsiteY64" fmla="*/ 0 h 7031915"/>
              <a:gd name="connsiteX0-125" fmla="*/ 6552162 w 8033654"/>
              <a:gd name="connsiteY0-126" fmla="*/ 494730 h 7031915"/>
              <a:gd name="connsiteX1-127" fmla="*/ 6555365 w 8033654"/>
              <a:gd name="connsiteY1-128" fmla="*/ 531027 h 7031915"/>
              <a:gd name="connsiteX2-129" fmla="*/ 6556798 w 8033654"/>
              <a:gd name="connsiteY2-130" fmla="*/ 533489 h 7031915"/>
              <a:gd name="connsiteX3-131" fmla="*/ 6555247 w 8033654"/>
              <a:gd name="connsiteY3-132" fmla="*/ 510071 h 7031915"/>
              <a:gd name="connsiteX4-133" fmla="*/ 6552162 w 8033654"/>
              <a:gd name="connsiteY4-134" fmla="*/ 494730 h 7031915"/>
              <a:gd name="connsiteX5-135" fmla="*/ 6529086 w 8033654"/>
              <a:gd name="connsiteY5-136" fmla="*/ 402424 h 7031915"/>
              <a:gd name="connsiteX6-137" fmla="*/ 6546753 w 8033654"/>
              <a:gd name="connsiteY6-138" fmla="*/ 467828 h 7031915"/>
              <a:gd name="connsiteX7-139" fmla="*/ 6540064 w 8033654"/>
              <a:gd name="connsiteY7-140" fmla="*/ 434562 h 7031915"/>
              <a:gd name="connsiteX8-141" fmla="*/ 6529086 w 8033654"/>
              <a:gd name="connsiteY8-142" fmla="*/ 402424 h 7031915"/>
              <a:gd name="connsiteX9-143" fmla="*/ 6482461 w 8033654"/>
              <a:gd name="connsiteY9-144" fmla="*/ 295697 h 7031915"/>
              <a:gd name="connsiteX10-145" fmla="*/ 6520430 w 8033654"/>
              <a:gd name="connsiteY10-146" fmla="*/ 377086 h 7031915"/>
              <a:gd name="connsiteX11-147" fmla="*/ 6515577 w 8033654"/>
              <a:gd name="connsiteY11-148" fmla="*/ 362878 h 7031915"/>
              <a:gd name="connsiteX12-149" fmla="*/ 6482461 w 8033654"/>
              <a:gd name="connsiteY12-150" fmla="*/ 295697 h 7031915"/>
              <a:gd name="connsiteX13-151" fmla="*/ 2058287 w 8033654"/>
              <a:gd name="connsiteY13-152" fmla="*/ 0 h 7031915"/>
              <a:gd name="connsiteX14-153" fmla="*/ 2058326 w 8033654"/>
              <a:gd name="connsiteY14-154" fmla="*/ 0 h 7031915"/>
              <a:gd name="connsiteX15-155" fmla="*/ 5971699 w 8033654"/>
              <a:gd name="connsiteY15-156" fmla="*/ 0 h 7031915"/>
              <a:gd name="connsiteX16-157" fmla="*/ 5971700 w 8033654"/>
              <a:gd name="connsiteY16-158" fmla="*/ 0 h 7031915"/>
              <a:gd name="connsiteX17-159" fmla="*/ 5971740 w 8033654"/>
              <a:gd name="connsiteY17-160" fmla="*/ 0 h 7031915"/>
              <a:gd name="connsiteX18-161" fmla="*/ 6090371 w 8033654"/>
              <a:gd name="connsiteY18-162" fmla="*/ 11959 h 7031915"/>
              <a:gd name="connsiteX19-163" fmla="*/ 6357004 w 8033654"/>
              <a:gd name="connsiteY19-164" fmla="*/ 143562 h 7031915"/>
              <a:gd name="connsiteX20-165" fmla="*/ 6421756 w 8033654"/>
              <a:gd name="connsiteY20-166" fmla="*/ 209878 h 7031915"/>
              <a:gd name="connsiteX21-167" fmla="*/ 6426018 w 8033654"/>
              <a:gd name="connsiteY21-168" fmla="*/ 214243 h 7031915"/>
              <a:gd name="connsiteX22-169" fmla="*/ 6463356 w 8033654"/>
              <a:gd name="connsiteY22-170" fmla="*/ 268125 h 7031915"/>
              <a:gd name="connsiteX23-171" fmla="*/ 6480094 w 8033654"/>
              <a:gd name="connsiteY23-172" fmla="*/ 292278 h 7031915"/>
              <a:gd name="connsiteX24-173" fmla="*/ 6490605 w 8033654"/>
              <a:gd name="connsiteY24-174" fmla="*/ 298322 h 7031915"/>
              <a:gd name="connsiteX25-175" fmla="*/ 7949332 w 8033654"/>
              <a:gd name="connsiteY25-176" fmla="*/ 3216682 h 7031915"/>
              <a:gd name="connsiteX26-177" fmla="*/ 7992299 w 8033654"/>
              <a:gd name="connsiteY26-178" fmla="*/ 3302616 h 7031915"/>
              <a:gd name="connsiteX27-179" fmla="*/ 8021693 w 8033654"/>
              <a:gd name="connsiteY27-180" fmla="*/ 3397306 h 7031915"/>
              <a:gd name="connsiteX28-181" fmla="*/ 8033654 w 8033654"/>
              <a:gd name="connsiteY28-182" fmla="*/ 3515957 h 7031915"/>
              <a:gd name="connsiteX29-183" fmla="*/ 8021693 w 8033654"/>
              <a:gd name="connsiteY29-184" fmla="*/ 3634608 h 7031915"/>
              <a:gd name="connsiteX30-185" fmla="*/ 7992299 w 8033654"/>
              <a:gd name="connsiteY30-186" fmla="*/ 3729298 h 7031915"/>
              <a:gd name="connsiteX31-187" fmla="*/ 7949332 w 8033654"/>
              <a:gd name="connsiteY31-188" fmla="*/ 3815232 h 7031915"/>
              <a:gd name="connsiteX32-189" fmla="*/ 6535055 w 8033654"/>
              <a:gd name="connsiteY32-190" fmla="*/ 6638796 h 7031915"/>
              <a:gd name="connsiteX33-191" fmla="*/ 6524461 w 8033654"/>
              <a:gd name="connsiteY33-192" fmla="*/ 6646190 h 7031915"/>
              <a:gd name="connsiteX34-193" fmla="*/ 6482456 w 8033654"/>
              <a:gd name="connsiteY34-194" fmla="*/ 6736229 h 7031915"/>
              <a:gd name="connsiteX35-195" fmla="*/ 6090371 w 8033654"/>
              <a:gd name="connsiteY35-196" fmla="*/ 7019956 h 7031915"/>
              <a:gd name="connsiteX36-197" fmla="*/ 5971740 w 8033654"/>
              <a:gd name="connsiteY36-198" fmla="*/ 7031915 h 7031915"/>
              <a:gd name="connsiteX37-199" fmla="*/ 5971700 w 8033654"/>
              <a:gd name="connsiteY37-200" fmla="*/ 7031915 h 7031915"/>
              <a:gd name="connsiteX38-201" fmla="*/ 2058326 w 8033654"/>
              <a:gd name="connsiteY38-202" fmla="*/ 7031915 h 7031915"/>
              <a:gd name="connsiteX39-203" fmla="*/ 2176958 w 8033654"/>
              <a:gd name="connsiteY39-204" fmla="*/ 7019956 h 7031915"/>
              <a:gd name="connsiteX40-205" fmla="*/ 2363588 w 8033654"/>
              <a:gd name="connsiteY40-206" fmla="*/ 6946684 h 7031915"/>
              <a:gd name="connsiteX41-207" fmla="*/ 2418335 w 8033654"/>
              <a:gd name="connsiteY41-208" fmla="*/ 6906767 h 7031915"/>
              <a:gd name="connsiteX42-209" fmla="*/ 2176957 w 8033654"/>
              <a:gd name="connsiteY42-210" fmla="*/ 7019956 h 7031915"/>
              <a:gd name="connsiteX43-211" fmla="*/ 2058326 w 8033654"/>
              <a:gd name="connsiteY43-212" fmla="*/ 7031915 h 7031915"/>
              <a:gd name="connsiteX44-213" fmla="*/ 2058286 w 8033654"/>
              <a:gd name="connsiteY44-214" fmla="*/ 7031915 h 7031915"/>
              <a:gd name="connsiteX45-215" fmla="*/ 1939655 w 8033654"/>
              <a:gd name="connsiteY45-216" fmla="*/ 7019956 h 7031915"/>
              <a:gd name="connsiteX46-217" fmla="*/ 1642007 w 8033654"/>
              <a:gd name="connsiteY46-218" fmla="*/ 6859480 h 7031915"/>
              <a:gd name="connsiteX47-219" fmla="*/ 1570173 w 8033654"/>
              <a:gd name="connsiteY47-220" fmla="*/ 6772417 h 7031915"/>
              <a:gd name="connsiteX48-221" fmla="*/ 1508795 w 8033654"/>
              <a:gd name="connsiteY48-222" fmla="*/ 6649661 h 7031915"/>
              <a:gd name="connsiteX49-223" fmla="*/ 1508794 w 8033654"/>
              <a:gd name="connsiteY49-224" fmla="*/ 6649657 h 7031915"/>
              <a:gd name="connsiteX50-225" fmla="*/ 115723 w 8033654"/>
              <a:gd name="connsiteY50-226" fmla="*/ 3863519 h 7031915"/>
              <a:gd name="connsiteX51-227" fmla="*/ 115722 w 8033654"/>
              <a:gd name="connsiteY51-228" fmla="*/ 3863518 h 7031915"/>
              <a:gd name="connsiteX52-229" fmla="*/ 29470 w 8033654"/>
              <a:gd name="connsiteY52-230" fmla="*/ 3691014 h 7031915"/>
              <a:gd name="connsiteX53-231" fmla="*/ 11962 w 8033654"/>
              <a:gd name="connsiteY53-232" fmla="*/ 3634608 h 7031915"/>
              <a:gd name="connsiteX54-233" fmla="*/ 0 w 8033654"/>
              <a:gd name="connsiteY54-234" fmla="*/ 3515957 h 7031915"/>
              <a:gd name="connsiteX55-235" fmla="*/ 11962 w 8033654"/>
              <a:gd name="connsiteY55-236" fmla="*/ 3397306 h 7031915"/>
              <a:gd name="connsiteX56-237" fmla="*/ 29470 w 8033654"/>
              <a:gd name="connsiteY56-238" fmla="*/ 3340901 h 7031915"/>
              <a:gd name="connsiteX57-239" fmla="*/ 115722 w 8033654"/>
              <a:gd name="connsiteY57-240" fmla="*/ 3168396 h 7031915"/>
              <a:gd name="connsiteX58-241" fmla="*/ 115723 w 8033654"/>
              <a:gd name="connsiteY58-242" fmla="*/ 3168396 h 7031915"/>
              <a:gd name="connsiteX59-243" fmla="*/ 1508796 w 8033654"/>
              <a:gd name="connsiteY59-244" fmla="*/ 382255 h 7031915"/>
              <a:gd name="connsiteX60-245" fmla="*/ 1570174 w 8033654"/>
              <a:gd name="connsiteY60-246" fmla="*/ 259499 h 7031915"/>
              <a:gd name="connsiteX61-247" fmla="*/ 1642008 w 8033654"/>
              <a:gd name="connsiteY61-248" fmla="*/ 172435 h 7031915"/>
              <a:gd name="connsiteX62-249" fmla="*/ 1939656 w 8033654"/>
              <a:gd name="connsiteY62-250" fmla="*/ 11959 h 7031915"/>
              <a:gd name="connsiteX63-251" fmla="*/ 2058287 w 8033654"/>
              <a:gd name="connsiteY63-252" fmla="*/ 0 h 7031915"/>
              <a:gd name="connsiteX0-253" fmla="*/ 6552162 w 8033654"/>
              <a:gd name="connsiteY0-254" fmla="*/ 494730 h 7031915"/>
              <a:gd name="connsiteX1-255" fmla="*/ 6555365 w 8033654"/>
              <a:gd name="connsiteY1-256" fmla="*/ 531027 h 7031915"/>
              <a:gd name="connsiteX2-257" fmla="*/ 6556798 w 8033654"/>
              <a:gd name="connsiteY2-258" fmla="*/ 533489 h 7031915"/>
              <a:gd name="connsiteX3-259" fmla="*/ 6555247 w 8033654"/>
              <a:gd name="connsiteY3-260" fmla="*/ 510071 h 7031915"/>
              <a:gd name="connsiteX4-261" fmla="*/ 6552162 w 8033654"/>
              <a:gd name="connsiteY4-262" fmla="*/ 494730 h 7031915"/>
              <a:gd name="connsiteX5-263" fmla="*/ 6529086 w 8033654"/>
              <a:gd name="connsiteY5-264" fmla="*/ 402424 h 7031915"/>
              <a:gd name="connsiteX6-265" fmla="*/ 6546753 w 8033654"/>
              <a:gd name="connsiteY6-266" fmla="*/ 467828 h 7031915"/>
              <a:gd name="connsiteX7-267" fmla="*/ 6540064 w 8033654"/>
              <a:gd name="connsiteY7-268" fmla="*/ 434562 h 7031915"/>
              <a:gd name="connsiteX8-269" fmla="*/ 6529086 w 8033654"/>
              <a:gd name="connsiteY8-270" fmla="*/ 402424 h 7031915"/>
              <a:gd name="connsiteX9-271" fmla="*/ 6482461 w 8033654"/>
              <a:gd name="connsiteY9-272" fmla="*/ 295697 h 7031915"/>
              <a:gd name="connsiteX10-273" fmla="*/ 6520430 w 8033654"/>
              <a:gd name="connsiteY10-274" fmla="*/ 377086 h 7031915"/>
              <a:gd name="connsiteX11-275" fmla="*/ 6515577 w 8033654"/>
              <a:gd name="connsiteY11-276" fmla="*/ 362878 h 7031915"/>
              <a:gd name="connsiteX12-277" fmla="*/ 6482461 w 8033654"/>
              <a:gd name="connsiteY12-278" fmla="*/ 295697 h 7031915"/>
              <a:gd name="connsiteX13-279" fmla="*/ 2058287 w 8033654"/>
              <a:gd name="connsiteY13-280" fmla="*/ 0 h 7031915"/>
              <a:gd name="connsiteX14-281" fmla="*/ 2058326 w 8033654"/>
              <a:gd name="connsiteY14-282" fmla="*/ 0 h 7031915"/>
              <a:gd name="connsiteX15-283" fmla="*/ 5971699 w 8033654"/>
              <a:gd name="connsiteY15-284" fmla="*/ 0 h 7031915"/>
              <a:gd name="connsiteX16-285" fmla="*/ 5971700 w 8033654"/>
              <a:gd name="connsiteY16-286" fmla="*/ 0 h 7031915"/>
              <a:gd name="connsiteX17-287" fmla="*/ 5971740 w 8033654"/>
              <a:gd name="connsiteY17-288" fmla="*/ 0 h 7031915"/>
              <a:gd name="connsiteX18-289" fmla="*/ 6090371 w 8033654"/>
              <a:gd name="connsiteY18-290" fmla="*/ 11959 h 7031915"/>
              <a:gd name="connsiteX19-291" fmla="*/ 6357004 w 8033654"/>
              <a:gd name="connsiteY19-292" fmla="*/ 143562 h 7031915"/>
              <a:gd name="connsiteX20-293" fmla="*/ 6421756 w 8033654"/>
              <a:gd name="connsiteY20-294" fmla="*/ 209878 h 7031915"/>
              <a:gd name="connsiteX21-295" fmla="*/ 6426018 w 8033654"/>
              <a:gd name="connsiteY21-296" fmla="*/ 214243 h 7031915"/>
              <a:gd name="connsiteX22-297" fmla="*/ 6463356 w 8033654"/>
              <a:gd name="connsiteY22-298" fmla="*/ 268125 h 7031915"/>
              <a:gd name="connsiteX23-299" fmla="*/ 6480094 w 8033654"/>
              <a:gd name="connsiteY23-300" fmla="*/ 292278 h 7031915"/>
              <a:gd name="connsiteX24-301" fmla="*/ 6490605 w 8033654"/>
              <a:gd name="connsiteY24-302" fmla="*/ 298322 h 7031915"/>
              <a:gd name="connsiteX25-303" fmla="*/ 7949332 w 8033654"/>
              <a:gd name="connsiteY25-304" fmla="*/ 3216682 h 7031915"/>
              <a:gd name="connsiteX26-305" fmla="*/ 7992299 w 8033654"/>
              <a:gd name="connsiteY26-306" fmla="*/ 3302616 h 7031915"/>
              <a:gd name="connsiteX27-307" fmla="*/ 8021693 w 8033654"/>
              <a:gd name="connsiteY27-308" fmla="*/ 3397306 h 7031915"/>
              <a:gd name="connsiteX28-309" fmla="*/ 8033654 w 8033654"/>
              <a:gd name="connsiteY28-310" fmla="*/ 3515957 h 7031915"/>
              <a:gd name="connsiteX29-311" fmla="*/ 8021693 w 8033654"/>
              <a:gd name="connsiteY29-312" fmla="*/ 3634608 h 7031915"/>
              <a:gd name="connsiteX30-313" fmla="*/ 7992299 w 8033654"/>
              <a:gd name="connsiteY30-314" fmla="*/ 3729298 h 7031915"/>
              <a:gd name="connsiteX31-315" fmla="*/ 7949332 w 8033654"/>
              <a:gd name="connsiteY31-316" fmla="*/ 3815232 h 7031915"/>
              <a:gd name="connsiteX32-317" fmla="*/ 6535055 w 8033654"/>
              <a:gd name="connsiteY32-318" fmla="*/ 6638796 h 7031915"/>
              <a:gd name="connsiteX33-319" fmla="*/ 6524461 w 8033654"/>
              <a:gd name="connsiteY33-320" fmla="*/ 6646190 h 7031915"/>
              <a:gd name="connsiteX34-321" fmla="*/ 6482456 w 8033654"/>
              <a:gd name="connsiteY34-322" fmla="*/ 6736229 h 7031915"/>
              <a:gd name="connsiteX35-323" fmla="*/ 6090371 w 8033654"/>
              <a:gd name="connsiteY35-324" fmla="*/ 7019956 h 7031915"/>
              <a:gd name="connsiteX36-325" fmla="*/ 5971740 w 8033654"/>
              <a:gd name="connsiteY36-326" fmla="*/ 7031915 h 7031915"/>
              <a:gd name="connsiteX37-327" fmla="*/ 5971700 w 8033654"/>
              <a:gd name="connsiteY37-328" fmla="*/ 7031915 h 7031915"/>
              <a:gd name="connsiteX38-329" fmla="*/ 2058326 w 8033654"/>
              <a:gd name="connsiteY38-330" fmla="*/ 7031915 h 7031915"/>
              <a:gd name="connsiteX39-331" fmla="*/ 2176958 w 8033654"/>
              <a:gd name="connsiteY39-332" fmla="*/ 7019956 h 7031915"/>
              <a:gd name="connsiteX40-333" fmla="*/ 2363588 w 8033654"/>
              <a:gd name="connsiteY40-334" fmla="*/ 6946684 h 7031915"/>
              <a:gd name="connsiteX41-335" fmla="*/ 2176957 w 8033654"/>
              <a:gd name="connsiteY41-336" fmla="*/ 7019956 h 7031915"/>
              <a:gd name="connsiteX42-337" fmla="*/ 2058326 w 8033654"/>
              <a:gd name="connsiteY42-338" fmla="*/ 7031915 h 7031915"/>
              <a:gd name="connsiteX43-339" fmla="*/ 2058286 w 8033654"/>
              <a:gd name="connsiteY43-340" fmla="*/ 7031915 h 7031915"/>
              <a:gd name="connsiteX44-341" fmla="*/ 1939655 w 8033654"/>
              <a:gd name="connsiteY44-342" fmla="*/ 7019956 h 7031915"/>
              <a:gd name="connsiteX45-343" fmla="*/ 1642007 w 8033654"/>
              <a:gd name="connsiteY45-344" fmla="*/ 6859480 h 7031915"/>
              <a:gd name="connsiteX46-345" fmla="*/ 1570173 w 8033654"/>
              <a:gd name="connsiteY46-346" fmla="*/ 6772417 h 7031915"/>
              <a:gd name="connsiteX47-347" fmla="*/ 1508795 w 8033654"/>
              <a:gd name="connsiteY47-348" fmla="*/ 6649661 h 7031915"/>
              <a:gd name="connsiteX48-349" fmla="*/ 1508794 w 8033654"/>
              <a:gd name="connsiteY48-350" fmla="*/ 6649657 h 7031915"/>
              <a:gd name="connsiteX49-351" fmla="*/ 115723 w 8033654"/>
              <a:gd name="connsiteY49-352" fmla="*/ 3863519 h 7031915"/>
              <a:gd name="connsiteX50-353" fmla="*/ 115722 w 8033654"/>
              <a:gd name="connsiteY50-354" fmla="*/ 3863518 h 7031915"/>
              <a:gd name="connsiteX51-355" fmla="*/ 29470 w 8033654"/>
              <a:gd name="connsiteY51-356" fmla="*/ 3691014 h 7031915"/>
              <a:gd name="connsiteX52-357" fmla="*/ 11962 w 8033654"/>
              <a:gd name="connsiteY52-358" fmla="*/ 3634608 h 7031915"/>
              <a:gd name="connsiteX53-359" fmla="*/ 0 w 8033654"/>
              <a:gd name="connsiteY53-360" fmla="*/ 3515957 h 7031915"/>
              <a:gd name="connsiteX54-361" fmla="*/ 11962 w 8033654"/>
              <a:gd name="connsiteY54-362" fmla="*/ 3397306 h 7031915"/>
              <a:gd name="connsiteX55-363" fmla="*/ 29470 w 8033654"/>
              <a:gd name="connsiteY55-364" fmla="*/ 3340901 h 7031915"/>
              <a:gd name="connsiteX56-365" fmla="*/ 115722 w 8033654"/>
              <a:gd name="connsiteY56-366" fmla="*/ 3168396 h 7031915"/>
              <a:gd name="connsiteX57-367" fmla="*/ 115723 w 8033654"/>
              <a:gd name="connsiteY57-368" fmla="*/ 3168396 h 7031915"/>
              <a:gd name="connsiteX58-369" fmla="*/ 1508796 w 8033654"/>
              <a:gd name="connsiteY58-370" fmla="*/ 382255 h 7031915"/>
              <a:gd name="connsiteX59-371" fmla="*/ 1570174 w 8033654"/>
              <a:gd name="connsiteY59-372" fmla="*/ 259499 h 7031915"/>
              <a:gd name="connsiteX60-373" fmla="*/ 1642008 w 8033654"/>
              <a:gd name="connsiteY60-374" fmla="*/ 172435 h 7031915"/>
              <a:gd name="connsiteX61-375" fmla="*/ 1939656 w 8033654"/>
              <a:gd name="connsiteY61-376" fmla="*/ 11959 h 7031915"/>
              <a:gd name="connsiteX62-377" fmla="*/ 2058287 w 8033654"/>
              <a:gd name="connsiteY62-378" fmla="*/ 0 h 7031915"/>
              <a:gd name="connsiteX0-379" fmla="*/ 6552162 w 8033654"/>
              <a:gd name="connsiteY0-380" fmla="*/ 494730 h 7031915"/>
              <a:gd name="connsiteX1-381" fmla="*/ 6555365 w 8033654"/>
              <a:gd name="connsiteY1-382" fmla="*/ 531027 h 7031915"/>
              <a:gd name="connsiteX2-383" fmla="*/ 6556798 w 8033654"/>
              <a:gd name="connsiteY2-384" fmla="*/ 533489 h 7031915"/>
              <a:gd name="connsiteX3-385" fmla="*/ 6555247 w 8033654"/>
              <a:gd name="connsiteY3-386" fmla="*/ 510071 h 7031915"/>
              <a:gd name="connsiteX4-387" fmla="*/ 6552162 w 8033654"/>
              <a:gd name="connsiteY4-388" fmla="*/ 494730 h 7031915"/>
              <a:gd name="connsiteX5-389" fmla="*/ 6529086 w 8033654"/>
              <a:gd name="connsiteY5-390" fmla="*/ 402424 h 7031915"/>
              <a:gd name="connsiteX6-391" fmla="*/ 6546753 w 8033654"/>
              <a:gd name="connsiteY6-392" fmla="*/ 467828 h 7031915"/>
              <a:gd name="connsiteX7-393" fmla="*/ 6540064 w 8033654"/>
              <a:gd name="connsiteY7-394" fmla="*/ 434562 h 7031915"/>
              <a:gd name="connsiteX8-395" fmla="*/ 6529086 w 8033654"/>
              <a:gd name="connsiteY8-396" fmla="*/ 402424 h 7031915"/>
              <a:gd name="connsiteX9-397" fmla="*/ 6482461 w 8033654"/>
              <a:gd name="connsiteY9-398" fmla="*/ 295697 h 7031915"/>
              <a:gd name="connsiteX10-399" fmla="*/ 6520430 w 8033654"/>
              <a:gd name="connsiteY10-400" fmla="*/ 377086 h 7031915"/>
              <a:gd name="connsiteX11-401" fmla="*/ 6515577 w 8033654"/>
              <a:gd name="connsiteY11-402" fmla="*/ 362878 h 7031915"/>
              <a:gd name="connsiteX12-403" fmla="*/ 6482461 w 8033654"/>
              <a:gd name="connsiteY12-404" fmla="*/ 295697 h 7031915"/>
              <a:gd name="connsiteX13-405" fmla="*/ 2058287 w 8033654"/>
              <a:gd name="connsiteY13-406" fmla="*/ 0 h 7031915"/>
              <a:gd name="connsiteX14-407" fmla="*/ 2058326 w 8033654"/>
              <a:gd name="connsiteY14-408" fmla="*/ 0 h 7031915"/>
              <a:gd name="connsiteX15-409" fmla="*/ 5971699 w 8033654"/>
              <a:gd name="connsiteY15-410" fmla="*/ 0 h 7031915"/>
              <a:gd name="connsiteX16-411" fmla="*/ 5971700 w 8033654"/>
              <a:gd name="connsiteY16-412" fmla="*/ 0 h 7031915"/>
              <a:gd name="connsiteX17-413" fmla="*/ 5971740 w 8033654"/>
              <a:gd name="connsiteY17-414" fmla="*/ 0 h 7031915"/>
              <a:gd name="connsiteX18-415" fmla="*/ 6090371 w 8033654"/>
              <a:gd name="connsiteY18-416" fmla="*/ 11959 h 7031915"/>
              <a:gd name="connsiteX19-417" fmla="*/ 6357004 w 8033654"/>
              <a:gd name="connsiteY19-418" fmla="*/ 143562 h 7031915"/>
              <a:gd name="connsiteX20-419" fmla="*/ 6421756 w 8033654"/>
              <a:gd name="connsiteY20-420" fmla="*/ 209878 h 7031915"/>
              <a:gd name="connsiteX21-421" fmla="*/ 6426018 w 8033654"/>
              <a:gd name="connsiteY21-422" fmla="*/ 214243 h 7031915"/>
              <a:gd name="connsiteX22-423" fmla="*/ 6463356 w 8033654"/>
              <a:gd name="connsiteY22-424" fmla="*/ 268125 h 7031915"/>
              <a:gd name="connsiteX23-425" fmla="*/ 6480094 w 8033654"/>
              <a:gd name="connsiteY23-426" fmla="*/ 292278 h 7031915"/>
              <a:gd name="connsiteX24-427" fmla="*/ 6490605 w 8033654"/>
              <a:gd name="connsiteY24-428" fmla="*/ 298322 h 7031915"/>
              <a:gd name="connsiteX25-429" fmla="*/ 7949332 w 8033654"/>
              <a:gd name="connsiteY25-430" fmla="*/ 3216682 h 7031915"/>
              <a:gd name="connsiteX26-431" fmla="*/ 7992299 w 8033654"/>
              <a:gd name="connsiteY26-432" fmla="*/ 3302616 h 7031915"/>
              <a:gd name="connsiteX27-433" fmla="*/ 8021693 w 8033654"/>
              <a:gd name="connsiteY27-434" fmla="*/ 3397306 h 7031915"/>
              <a:gd name="connsiteX28-435" fmla="*/ 8033654 w 8033654"/>
              <a:gd name="connsiteY28-436" fmla="*/ 3515957 h 7031915"/>
              <a:gd name="connsiteX29-437" fmla="*/ 8021693 w 8033654"/>
              <a:gd name="connsiteY29-438" fmla="*/ 3634608 h 7031915"/>
              <a:gd name="connsiteX30-439" fmla="*/ 7992299 w 8033654"/>
              <a:gd name="connsiteY30-440" fmla="*/ 3729298 h 7031915"/>
              <a:gd name="connsiteX31-441" fmla="*/ 7949332 w 8033654"/>
              <a:gd name="connsiteY31-442" fmla="*/ 3815232 h 7031915"/>
              <a:gd name="connsiteX32-443" fmla="*/ 6535055 w 8033654"/>
              <a:gd name="connsiteY32-444" fmla="*/ 6638796 h 7031915"/>
              <a:gd name="connsiteX33-445" fmla="*/ 6524461 w 8033654"/>
              <a:gd name="connsiteY33-446" fmla="*/ 6646190 h 7031915"/>
              <a:gd name="connsiteX34-447" fmla="*/ 6482456 w 8033654"/>
              <a:gd name="connsiteY34-448" fmla="*/ 6736229 h 7031915"/>
              <a:gd name="connsiteX35-449" fmla="*/ 6090371 w 8033654"/>
              <a:gd name="connsiteY35-450" fmla="*/ 7019956 h 7031915"/>
              <a:gd name="connsiteX36-451" fmla="*/ 5971740 w 8033654"/>
              <a:gd name="connsiteY36-452" fmla="*/ 7031915 h 7031915"/>
              <a:gd name="connsiteX37-453" fmla="*/ 5971700 w 8033654"/>
              <a:gd name="connsiteY37-454" fmla="*/ 7031915 h 7031915"/>
              <a:gd name="connsiteX38-455" fmla="*/ 2058326 w 8033654"/>
              <a:gd name="connsiteY38-456" fmla="*/ 7031915 h 7031915"/>
              <a:gd name="connsiteX39-457" fmla="*/ 2176958 w 8033654"/>
              <a:gd name="connsiteY39-458" fmla="*/ 7019956 h 7031915"/>
              <a:gd name="connsiteX40-459" fmla="*/ 2176957 w 8033654"/>
              <a:gd name="connsiteY40-460" fmla="*/ 7019956 h 7031915"/>
              <a:gd name="connsiteX41-461" fmla="*/ 2058326 w 8033654"/>
              <a:gd name="connsiteY41-462" fmla="*/ 7031915 h 7031915"/>
              <a:gd name="connsiteX42-463" fmla="*/ 2058286 w 8033654"/>
              <a:gd name="connsiteY42-464" fmla="*/ 7031915 h 7031915"/>
              <a:gd name="connsiteX43-465" fmla="*/ 1939655 w 8033654"/>
              <a:gd name="connsiteY43-466" fmla="*/ 7019956 h 7031915"/>
              <a:gd name="connsiteX44-467" fmla="*/ 1642007 w 8033654"/>
              <a:gd name="connsiteY44-468" fmla="*/ 6859480 h 7031915"/>
              <a:gd name="connsiteX45-469" fmla="*/ 1570173 w 8033654"/>
              <a:gd name="connsiteY45-470" fmla="*/ 6772417 h 7031915"/>
              <a:gd name="connsiteX46-471" fmla="*/ 1508795 w 8033654"/>
              <a:gd name="connsiteY46-472" fmla="*/ 6649661 h 7031915"/>
              <a:gd name="connsiteX47-473" fmla="*/ 1508794 w 8033654"/>
              <a:gd name="connsiteY47-474" fmla="*/ 6649657 h 7031915"/>
              <a:gd name="connsiteX48-475" fmla="*/ 115723 w 8033654"/>
              <a:gd name="connsiteY48-476" fmla="*/ 3863519 h 7031915"/>
              <a:gd name="connsiteX49-477" fmla="*/ 115722 w 8033654"/>
              <a:gd name="connsiteY49-478" fmla="*/ 3863518 h 7031915"/>
              <a:gd name="connsiteX50-479" fmla="*/ 29470 w 8033654"/>
              <a:gd name="connsiteY50-480" fmla="*/ 3691014 h 7031915"/>
              <a:gd name="connsiteX51-481" fmla="*/ 11962 w 8033654"/>
              <a:gd name="connsiteY51-482" fmla="*/ 3634608 h 7031915"/>
              <a:gd name="connsiteX52-483" fmla="*/ 0 w 8033654"/>
              <a:gd name="connsiteY52-484" fmla="*/ 3515957 h 7031915"/>
              <a:gd name="connsiteX53-485" fmla="*/ 11962 w 8033654"/>
              <a:gd name="connsiteY53-486" fmla="*/ 3397306 h 7031915"/>
              <a:gd name="connsiteX54-487" fmla="*/ 29470 w 8033654"/>
              <a:gd name="connsiteY54-488" fmla="*/ 3340901 h 7031915"/>
              <a:gd name="connsiteX55-489" fmla="*/ 115722 w 8033654"/>
              <a:gd name="connsiteY55-490" fmla="*/ 3168396 h 7031915"/>
              <a:gd name="connsiteX56-491" fmla="*/ 115723 w 8033654"/>
              <a:gd name="connsiteY56-492" fmla="*/ 3168396 h 7031915"/>
              <a:gd name="connsiteX57-493" fmla="*/ 1508796 w 8033654"/>
              <a:gd name="connsiteY57-494" fmla="*/ 382255 h 7031915"/>
              <a:gd name="connsiteX58-495" fmla="*/ 1570174 w 8033654"/>
              <a:gd name="connsiteY58-496" fmla="*/ 259499 h 7031915"/>
              <a:gd name="connsiteX59-497" fmla="*/ 1642008 w 8033654"/>
              <a:gd name="connsiteY59-498" fmla="*/ 172435 h 7031915"/>
              <a:gd name="connsiteX60-499" fmla="*/ 1939656 w 8033654"/>
              <a:gd name="connsiteY60-500" fmla="*/ 11959 h 7031915"/>
              <a:gd name="connsiteX61-501" fmla="*/ 2058287 w 8033654"/>
              <a:gd name="connsiteY61-502" fmla="*/ 0 h 7031915"/>
              <a:gd name="connsiteX0-503" fmla="*/ 6552162 w 8033654"/>
              <a:gd name="connsiteY0-504" fmla="*/ 494730 h 7031915"/>
              <a:gd name="connsiteX1-505" fmla="*/ 6555365 w 8033654"/>
              <a:gd name="connsiteY1-506" fmla="*/ 531027 h 7031915"/>
              <a:gd name="connsiteX2-507" fmla="*/ 6556798 w 8033654"/>
              <a:gd name="connsiteY2-508" fmla="*/ 533489 h 7031915"/>
              <a:gd name="connsiteX3-509" fmla="*/ 6555247 w 8033654"/>
              <a:gd name="connsiteY3-510" fmla="*/ 510071 h 7031915"/>
              <a:gd name="connsiteX4-511" fmla="*/ 6552162 w 8033654"/>
              <a:gd name="connsiteY4-512" fmla="*/ 494730 h 7031915"/>
              <a:gd name="connsiteX5-513" fmla="*/ 6529086 w 8033654"/>
              <a:gd name="connsiteY5-514" fmla="*/ 402424 h 7031915"/>
              <a:gd name="connsiteX6-515" fmla="*/ 6540064 w 8033654"/>
              <a:gd name="connsiteY6-516" fmla="*/ 434562 h 7031915"/>
              <a:gd name="connsiteX7-517" fmla="*/ 6529086 w 8033654"/>
              <a:gd name="connsiteY7-518" fmla="*/ 402424 h 7031915"/>
              <a:gd name="connsiteX8-519" fmla="*/ 6482461 w 8033654"/>
              <a:gd name="connsiteY8-520" fmla="*/ 295697 h 7031915"/>
              <a:gd name="connsiteX9-521" fmla="*/ 6520430 w 8033654"/>
              <a:gd name="connsiteY9-522" fmla="*/ 377086 h 7031915"/>
              <a:gd name="connsiteX10-523" fmla="*/ 6515577 w 8033654"/>
              <a:gd name="connsiteY10-524" fmla="*/ 362878 h 7031915"/>
              <a:gd name="connsiteX11-525" fmla="*/ 6482461 w 8033654"/>
              <a:gd name="connsiteY11-526" fmla="*/ 295697 h 7031915"/>
              <a:gd name="connsiteX12-527" fmla="*/ 2058287 w 8033654"/>
              <a:gd name="connsiteY12-528" fmla="*/ 0 h 7031915"/>
              <a:gd name="connsiteX13-529" fmla="*/ 2058326 w 8033654"/>
              <a:gd name="connsiteY13-530" fmla="*/ 0 h 7031915"/>
              <a:gd name="connsiteX14-531" fmla="*/ 5971699 w 8033654"/>
              <a:gd name="connsiteY14-532" fmla="*/ 0 h 7031915"/>
              <a:gd name="connsiteX15-533" fmla="*/ 5971700 w 8033654"/>
              <a:gd name="connsiteY15-534" fmla="*/ 0 h 7031915"/>
              <a:gd name="connsiteX16-535" fmla="*/ 5971740 w 8033654"/>
              <a:gd name="connsiteY16-536" fmla="*/ 0 h 7031915"/>
              <a:gd name="connsiteX17-537" fmla="*/ 6090371 w 8033654"/>
              <a:gd name="connsiteY17-538" fmla="*/ 11959 h 7031915"/>
              <a:gd name="connsiteX18-539" fmla="*/ 6357004 w 8033654"/>
              <a:gd name="connsiteY18-540" fmla="*/ 143562 h 7031915"/>
              <a:gd name="connsiteX19-541" fmla="*/ 6421756 w 8033654"/>
              <a:gd name="connsiteY19-542" fmla="*/ 209878 h 7031915"/>
              <a:gd name="connsiteX20-543" fmla="*/ 6426018 w 8033654"/>
              <a:gd name="connsiteY20-544" fmla="*/ 214243 h 7031915"/>
              <a:gd name="connsiteX21-545" fmla="*/ 6463356 w 8033654"/>
              <a:gd name="connsiteY21-546" fmla="*/ 268125 h 7031915"/>
              <a:gd name="connsiteX22-547" fmla="*/ 6480094 w 8033654"/>
              <a:gd name="connsiteY22-548" fmla="*/ 292278 h 7031915"/>
              <a:gd name="connsiteX23-549" fmla="*/ 6490605 w 8033654"/>
              <a:gd name="connsiteY23-550" fmla="*/ 298322 h 7031915"/>
              <a:gd name="connsiteX24-551" fmla="*/ 7949332 w 8033654"/>
              <a:gd name="connsiteY24-552" fmla="*/ 3216682 h 7031915"/>
              <a:gd name="connsiteX25-553" fmla="*/ 7992299 w 8033654"/>
              <a:gd name="connsiteY25-554" fmla="*/ 3302616 h 7031915"/>
              <a:gd name="connsiteX26-555" fmla="*/ 8021693 w 8033654"/>
              <a:gd name="connsiteY26-556" fmla="*/ 3397306 h 7031915"/>
              <a:gd name="connsiteX27-557" fmla="*/ 8033654 w 8033654"/>
              <a:gd name="connsiteY27-558" fmla="*/ 3515957 h 7031915"/>
              <a:gd name="connsiteX28-559" fmla="*/ 8021693 w 8033654"/>
              <a:gd name="connsiteY28-560" fmla="*/ 3634608 h 7031915"/>
              <a:gd name="connsiteX29-561" fmla="*/ 7992299 w 8033654"/>
              <a:gd name="connsiteY29-562" fmla="*/ 3729298 h 7031915"/>
              <a:gd name="connsiteX30-563" fmla="*/ 7949332 w 8033654"/>
              <a:gd name="connsiteY30-564" fmla="*/ 3815232 h 7031915"/>
              <a:gd name="connsiteX31-565" fmla="*/ 6535055 w 8033654"/>
              <a:gd name="connsiteY31-566" fmla="*/ 6638796 h 7031915"/>
              <a:gd name="connsiteX32-567" fmla="*/ 6524461 w 8033654"/>
              <a:gd name="connsiteY32-568" fmla="*/ 6646190 h 7031915"/>
              <a:gd name="connsiteX33-569" fmla="*/ 6482456 w 8033654"/>
              <a:gd name="connsiteY33-570" fmla="*/ 6736229 h 7031915"/>
              <a:gd name="connsiteX34-571" fmla="*/ 6090371 w 8033654"/>
              <a:gd name="connsiteY34-572" fmla="*/ 7019956 h 7031915"/>
              <a:gd name="connsiteX35-573" fmla="*/ 5971740 w 8033654"/>
              <a:gd name="connsiteY35-574" fmla="*/ 7031915 h 7031915"/>
              <a:gd name="connsiteX36-575" fmla="*/ 5971700 w 8033654"/>
              <a:gd name="connsiteY36-576" fmla="*/ 7031915 h 7031915"/>
              <a:gd name="connsiteX37-577" fmla="*/ 2058326 w 8033654"/>
              <a:gd name="connsiteY37-578" fmla="*/ 7031915 h 7031915"/>
              <a:gd name="connsiteX38-579" fmla="*/ 2176958 w 8033654"/>
              <a:gd name="connsiteY38-580" fmla="*/ 7019956 h 7031915"/>
              <a:gd name="connsiteX39-581" fmla="*/ 2176957 w 8033654"/>
              <a:gd name="connsiteY39-582" fmla="*/ 7019956 h 7031915"/>
              <a:gd name="connsiteX40-583" fmla="*/ 2058326 w 8033654"/>
              <a:gd name="connsiteY40-584" fmla="*/ 7031915 h 7031915"/>
              <a:gd name="connsiteX41-585" fmla="*/ 2058286 w 8033654"/>
              <a:gd name="connsiteY41-586" fmla="*/ 7031915 h 7031915"/>
              <a:gd name="connsiteX42-587" fmla="*/ 1939655 w 8033654"/>
              <a:gd name="connsiteY42-588" fmla="*/ 7019956 h 7031915"/>
              <a:gd name="connsiteX43-589" fmla="*/ 1642007 w 8033654"/>
              <a:gd name="connsiteY43-590" fmla="*/ 6859480 h 7031915"/>
              <a:gd name="connsiteX44-591" fmla="*/ 1570173 w 8033654"/>
              <a:gd name="connsiteY44-592" fmla="*/ 6772417 h 7031915"/>
              <a:gd name="connsiteX45-593" fmla="*/ 1508795 w 8033654"/>
              <a:gd name="connsiteY45-594" fmla="*/ 6649661 h 7031915"/>
              <a:gd name="connsiteX46-595" fmla="*/ 1508794 w 8033654"/>
              <a:gd name="connsiteY46-596" fmla="*/ 6649657 h 7031915"/>
              <a:gd name="connsiteX47-597" fmla="*/ 115723 w 8033654"/>
              <a:gd name="connsiteY47-598" fmla="*/ 3863519 h 7031915"/>
              <a:gd name="connsiteX48-599" fmla="*/ 115722 w 8033654"/>
              <a:gd name="connsiteY48-600" fmla="*/ 3863518 h 7031915"/>
              <a:gd name="connsiteX49-601" fmla="*/ 29470 w 8033654"/>
              <a:gd name="connsiteY49-602" fmla="*/ 3691014 h 7031915"/>
              <a:gd name="connsiteX50-603" fmla="*/ 11962 w 8033654"/>
              <a:gd name="connsiteY50-604" fmla="*/ 3634608 h 7031915"/>
              <a:gd name="connsiteX51-605" fmla="*/ 0 w 8033654"/>
              <a:gd name="connsiteY51-606" fmla="*/ 3515957 h 7031915"/>
              <a:gd name="connsiteX52-607" fmla="*/ 11962 w 8033654"/>
              <a:gd name="connsiteY52-608" fmla="*/ 3397306 h 7031915"/>
              <a:gd name="connsiteX53-609" fmla="*/ 29470 w 8033654"/>
              <a:gd name="connsiteY53-610" fmla="*/ 3340901 h 7031915"/>
              <a:gd name="connsiteX54-611" fmla="*/ 115722 w 8033654"/>
              <a:gd name="connsiteY54-612" fmla="*/ 3168396 h 7031915"/>
              <a:gd name="connsiteX55-613" fmla="*/ 115723 w 8033654"/>
              <a:gd name="connsiteY55-614" fmla="*/ 3168396 h 7031915"/>
              <a:gd name="connsiteX56-615" fmla="*/ 1508796 w 8033654"/>
              <a:gd name="connsiteY56-616" fmla="*/ 382255 h 7031915"/>
              <a:gd name="connsiteX57-617" fmla="*/ 1570174 w 8033654"/>
              <a:gd name="connsiteY57-618" fmla="*/ 259499 h 7031915"/>
              <a:gd name="connsiteX58-619" fmla="*/ 1642008 w 8033654"/>
              <a:gd name="connsiteY58-620" fmla="*/ 172435 h 7031915"/>
              <a:gd name="connsiteX59-621" fmla="*/ 1939656 w 8033654"/>
              <a:gd name="connsiteY59-622" fmla="*/ 11959 h 7031915"/>
              <a:gd name="connsiteX60-623" fmla="*/ 2058287 w 8033654"/>
              <a:gd name="connsiteY60-624" fmla="*/ 0 h 7031915"/>
              <a:gd name="connsiteX0-625" fmla="*/ 6555247 w 8033654"/>
              <a:gd name="connsiteY0-626" fmla="*/ 510071 h 7031915"/>
              <a:gd name="connsiteX1-627" fmla="*/ 6555365 w 8033654"/>
              <a:gd name="connsiteY1-628" fmla="*/ 531027 h 7031915"/>
              <a:gd name="connsiteX2-629" fmla="*/ 6556798 w 8033654"/>
              <a:gd name="connsiteY2-630" fmla="*/ 533489 h 7031915"/>
              <a:gd name="connsiteX3-631" fmla="*/ 6555247 w 8033654"/>
              <a:gd name="connsiteY3-632" fmla="*/ 510071 h 7031915"/>
              <a:gd name="connsiteX4-633" fmla="*/ 6529086 w 8033654"/>
              <a:gd name="connsiteY4-634" fmla="*/ 402424 h 7031915"/>
              <a:gd name="connsiteX5-635" fmla="*/ 6540064 w 8033654"/>
              <a:gd name="connsiteY5-636" fmla="*/ 434562 h 7031915"/>
              <a:gd name="connsiteX6-637" fmla="*/ 6529086 w 8033654"/>
              <a:gd name="connsiteY6-638" fmla="*/ 402424 h 7031915"/>
              <a:gd name="connsiteX7-639" fmla="*/ 6482461 w 8033654"/>
              <a:gd name="connsiteY7-640" fmla="*/ 295697 h 7031915"/>
              <a:gd name="connsiteX8-641" fmla="*/ 6520430 w 8033654"/>
              <a:gd name="connsiteY8-642" fmla="*/ 377086 h 7031915"/>
              <a:gd name="connsiteX9-643" fmla="*/ 6515577 w 8033654"/>
              <a:gd name="connsiteY9-644" fmla="*/ 362878 h 7031915"/>
              <a:gd name="connsiteX10-645" fmla="*/ 6482461 w 8033654"/>
              <a:gd name="connsiteY10-646" fmla="*/ 295697 h 7031915"/>
              <a:gd name="connsiteX11-647" fmla="*/ 2058287 w 8033654"/>
              <a:gd name="connsiteY11-648" fmla="*/ 0 h 7031915"/>
              <a:gd name="connsiteX12-649" fmla="*/ 2058326 w 8033654"/>
              <a:gd name="connsiteY12-650" fmla="*/ 0 h 7031915"/>
              <a:gd name="connsiteX13-651" fmla="*/ 5971699 w 8033654"/>
              <a:gd name="connsiteY13-652" fmla="*/ 0 h 7031915"/>
              <a:gd name="connsiteX14-653" fmla="*/ 5971700 w 8033654"/>
              <a:gd name="connsiteY14-654" fmla="*/ 0 h 7031915"/>
              <a:gd name="connsiteX15-655" fmla="*/ 5971740 w 8033654"/>
              <a:gd name="connsiteY15-656" fmla="*/ 0 h 7031915"/>
              <a:gd name="connsiteX16-657" fmla="*/ 6090371 w 8033654"/>
              <a:gd name="connsiteY16-658" fmla="*/ 11959 h 7031915"/>
              <a:gd name="connsiteX17-659" fmla="*/ 6357004 w 8033654"/>
              <a:gd name="connsiteY17-660" fmla="*/ 143562 h 7031915"/>
              <a:gd name="connsiteX18-661" fmla="*/ 6421756 w 8033654"/>
              <a:gd name="connsiteY18-662" fmla="*/ 209878 h 7031915"/>
              <a:gd name="connsiteX19-663" fmla="*/ 6426018 w 8033654"/>
              <a:gd name="connsiteY19-664" fmla="*/ 214243 h 7031915"/>
              <a:gd name="connsiteX20-665" fmla="*/ 6463356 w 8033654"/>
              <a:gd name="connsiteY20-666" fmla="*/ 268125 h 7031915"/>
              <a:gd name="connsiteX21-667" fmla="*/ 6480094 w 8033654"/>
              <a:gd name="connsiteY21-668" fmla="*/ 292278 h 7031915"/>
              <a:gd name="connsiteX22-669" fmla="*/ 6490605 w 8033654"/>
              <a:gd name="connsiteY22-670" fmla="*/ 298322 h 7031915"/>
              <a:gd name="connsiteX23-671" fmla="*/ 7949332 w 8033654"/>
              <a:gd name="connsiteY23-672" fmla="*/ 3216682 h 7031915"/>
              <a:gd name="connsiteX24-673" fmla="*/ 7992299 w 8033654"/>
              <a:gd name="connsiteY24-674" fmla="*/ 3302616 h 7031915"/>
              <a:gd name="connsiteX25-675" fmla="*/ 8021693 w 8033654"/>
              <a:gd name="connsiteY25-676" fmla="*/ 3397306 h 7031915"/>
              <a:gd name="connsiteX26-677" fmla="*/ 8033654 w 8033654"/>
              <a:gd name="connsiteY26-678" fmla="*/ 3515957 h 7031915"/>
              <a:gd name="connsiteX27-679" fmla="*/ 8021693 w 8033654"/>
              <a:gd name="connsiteY27-680" fmla="*/ 3634608 h 7031915"/>
              <a:gd name="connsiteX28-681" fmla="*/ 7992299 w 8033654"/>
              <a:gd name="connsiteY28-682" fmla="*/ 3729298 h 7031915"/>
              <a:gd name="connsiteX29-683" fmla="*/ 7949332 w 8033654"/>
              <a:gd name="connsiteY29-684" fmla="*/ 3815232 h 7031915"/>
              <a:gd name="connsiteX30-685" fmla="*/ 6535055 w 8033654"/>
              <a:gd name="connsiteY30-686" fmla="*/ 6638796 h 7031915"/>
              <a:gd name="connsiteX31-687" fmla="*/ 6524461 w 8033654"/>
              <a:gd name="connsiteY31-688" fmla="*/ 6646190 h 7031915"/>
              <a:gd name="connsiteX32-689" fmla="*/ 6482456 w 8033654"/>
              <a:gd name="connsiteY32-690" fmla="*/ 6736229 h 7031915"/>
              <a:gd name="connsiteX33-691" fmla="*/ 6090371 w 8033654"/>
              <a:gd name="connsiteY33-692" fmla="*/ 7019956 h 7031915"/>
              <a:gd name="connsiteX34-693" fmla="*/ 5971740 w 8033654"/>
              <a:gd name="connsiteY34-694" fmla="*/ 7031915 h 7031915"/>
              <a:gd name="connsiteX35-695" fmla="*/ 5971700 w 8033654"/>
              <a:gd name="connsiteY35-696" fmla="*/ 7031915 h 7031915"/>
              <a:gd name="connsiteX36-697" fmla="*/ 2058326 w 8033654"/>
              <a:gd name="connsiteY36-698" fmla="*/ 7031915 h 7031915"/>
              <a:gd name="connsiteX37-699" fmla="*/ 2176958 w 8033654"/>
              <a:gd name="connsiteY37-700" fmla="*/ 7019956 h 7031915"/>
              <a:gd name="connsiteX38-701" fmla="*/ 2176957 w 8033654"/>
              <a:gd name="connsiteY38-702" fmla="*/ 7019956 h 7031915"/>
              <a:gd name="connsiteX39-703" fmla="*/ 2058326 w 8033654"/>
              <a:gd name="connsiteY39-704" fmla="*/ 7031915 h 7031915"/>
              <a:gd name="connsiteX40-705" fmla="*/ 2058286 w 8033654"/>
              <a:gd name="connsiteY40-706" fmla="*/ 7031915 h 7031915"/>
              <a:gd name="connsiteX41-707" fmla="*/ 1939655 w 8033654"/>
              <a:gd name="connsiteY41-708" fmla="*/ 7019956 h 7031915"/>
              <a:gd name="connsiteX42-709" fmla="*/ 1642007 w 8033654"/>
              <a:gd name="connsiteY42-710" fmla="*/ 6859480 h 7031915"/>
              <a:gd name="connsiteX43-711" fmla="*/ 1570173 w 8033654"/>
              <a:gd name="connsiteY43-712" fmla="*/ 6772417 h 7031915"/>
              <a:gd name="connsiteX44-713" fmla="*/ 1508795 w 8033654"/>
              <a:gd name="connsiteY44-714" fmla="*/ 6649661 h 7031915"/>
              <a:gd name="connsiteX45-715" fmla="*/ 1508794 w 8033654"/>
              <a:gd name="connsiteY45-716" fmla="*/ 6649657 h 7031915"/>
              <a:gd name="connsiteX46-717" fmla="*/ 115723 w 8033654"/>
              <a:gd name="connsiteY46-718" fmla="*/ 3863519 h 7031915"/>
              <a:gd name="connsiteX47-719" fmla="*/ 115722 w 8033654"/>
              <a:gd name="connsiteY47-720" fmla="*/ 3863518 h 7031915"/>
              <a:gd name="connsiteX48-721" fmla="*/ 29470 w 8033654"/>
              <a:gd name="connsiteY48-722" fmla="*/ 3691014 h 7031915"/>
              <a:gd name="connsiteX49-723" fmla="*/ 11962 w 8033654"/>
              <a:gd name="connsiteY49-724" fmla="*/ 3634608 h 7031915"/>
              <a:gd name="connsiteX50-725" fmla="*/ 0 w 8033654"/>
              <a:gd name="connsiteY50-726" fmla="*/ 3515957 h 7031915"/>
              <a:gd name="connsiteX51-727" fmla="*/ 11962 w 8033654"/>
              <a:gd name="connsiteY51-728" fmla="*/ 3397306 h 7031915"/>
              <a:gd name="connsiteX52-729" fmla="*/ 29470 w 8033654"/>
              <a:gd name="connsiteY52-730" fmla="*/ 3340901 h 7031915"/>
              <a:gd name="connsiteX53-731" fmla="*/ 115722 w 8033654"/>
              <a:gd name="connsiteY53-732" fmla="*/ 3168396 h 7031915"/>
              <a:gd name="connsiteX54-733" fmla="*/ 115723 w 8033654"/>
              <a:gd name="connsiteY54-734" fmla="*/ 3168396 h 7031915"/>
              <a:gd name="connsiteX55-735" fmla="*/ 1508796 w 8033654"/>
              <a:gd name="connsiteY55-736" fmla="*/ 382255 h 7031915"/>
              <a:gd name="connsiteX56-737" fmla="*/ 1570174 w 8033654"/>
              <a:gd name="connsiteY56-738" fmla="*/ 259499 h 7031915"/>
              <a:gd name="connsiteX57-739" fmla="*/ 1642008 w 8033654"/>
              <a:gd name="connsiteY57-740" fmla="*/ 172435 h 7031915"/>
              <a:gd name="connsiteX58-741" fmla="*/ 1939656 w 8033654"/>
              <a:gd name="connsiteY58-742" fmla="*/ 11959 h 7031915"/>
              <a:gd name="connsiteX59-743" fmla="*/ 2058287 w 8033654"/>
              <a:gd name="connsiteY59-744" fmla="*/ 0 h 7031915"/>
              <a:gd name="connsiteX0-745" fmla="*/ 6556798 w 8033654"/>
              <a:gd name="connsiteY0-746" fmla="*/ 533489 h 7031915"/>
              <a:gd name="connsiteX1-747" fmla="*/ 6555365 w 8033654"/>
              <a:gd name="connsiteY1-748" fmla="*/ 531027 h 7031915"/>
              <a:gd name="connsiteX2-749" fmla="*/ 6556798 w 8033654"/>
              <a:gd name="connsiteY2-750" fmla="*/ 533489 h 7031915"/>
              <a:gd name="connsiteX3-751" fmla="*/ 6529086 w 8033654"/>
              <a:gd name="connsiteY3-752" fmla="*/ 402424 h 7031915"/>
              <a:gd name="connsiteX4-753" fmla="*/ 6540064 w 8033654"/>
              <a:gd name="connsiteY4-754" fmla="*/ 434562 h 7031915"/>
              <a:gd name="connsiteX5-755" fmla="*/ 6529086 w 8033654"/>
              <a:gd name="connsiteY5-756" fmla="*/ 402424 h 7031915"/>
              <a:gd name="connsiteX6-757" fmla="*/ 6482461 w 8033654"/>
              <a:gd name="connsiteY6-758" fmla="*/ 295697 h 7031915"/>
              <a:gd name="connsiteX7-759" fmla="*/ 6520430 w 8033654"/>
              <a:gd name="connsiteY7-760" fmla="*/ 377086 h 7031915"/>
              <a:gd name="connsiteX8-761" fmla="*/ 6515577 w 8033654"/>
              <a:gd name="connsiteY8-762" fmla="*/ 362878 h 7031915"/>
              <a:gd name="connsiteX9-763" fmla="*/ 6482461 w 8033654"/>
              <a:gd name="connsiteY9-764" fmla="*/ 295697 h 7031915"/>
              <a:gd name="connsiteX10-765" fmla="*/ 2058287 w 8033654"/>
              <a:gd name="connsiteY10-766" fmla="*/ 0 h 7031915"/>
              <a:gd name="connsiteX11-767" fmla="*/ 2058326 w 8033654"/>
              <a:gd name="connsiteY11-768" fmla="*/ 0 h 7031915"/>
              <a:gd name="connsiteX12-769" fmla="*/ 5971699 w 8033654"/>
              <a:gd name="connsiteY12-770" fmla="*/ 0 h 7031915"/>
              <a:gd name="connsiteX13-771" fmla="*/ 5971700 w 8033654"/>
              <a:gd name="connsiteY13-772" fmla="*/ 0 h 7031915"/>
              <a:gd name="connsiteX14-773" fmla="*/ 5971740 w 8033654"/>
              <a:gd name="connsiteY14-774" fmla="*/ 0 h 7031915"/>
              <a:gd name="connsiteX15-775" fmla="*/ 6090371 w 8033654"/>
              <a:gd name="connsiteY15-776" fmla="*/ 11959 h 7031915"/>
              <a:gd name="connsiteX16-777" fmla="*/ 6357004 w 8033654"/>
              <a:gd name="connsiteY16-778" fmla="*/ 143562 h 7031915"/>
              <a:gd name="connsiteX17-779" fmla="*/ 6421756 w 8033654"/>
              <a:gd name="connsiteY17-780" fmla="*/ 209878 h 7031915"/>
              <a:gd name="connsiteX18-781" fmla="*/ 6426018 w 8033654"/>
              <a:gd name="connsiteY18-782" fmla="*/ 214243 h 7031915"/>
              <a:gd name="connsiteX19-783" fmla="*/ 6463356 w 8033654"/>
              <a:gd name="connsiteY19-784" fmla="*/ 268125 h 7031915"/>
              <a:gd name="connsiteX20-785" fmla="*/ 6480094 w 8033654"/>
              <a:gd name="connsiteY20-786" fmla="*/ 292278 h 7031915"/>
              <a:gd name="connsiteX21-787" fmla="*/ 6490605 w 8033654"/>
              <a:gd name="connsiteY21-788" fmla="*/ 298322 h 7031915"/>
              <a:gd name="connsiteX22-789" fmla="*/ 7949332 w 8033654"/>
              <a:gd name="connsiteY22-790" fmla="*/ 3216682 h 7031915"/>
              <a:gd name="connsiteX23-791" fmla="*/ 7992299 w 8033654"/>
              <a:gd name="connsiteY23-792" fmla="*/ 3302616 h 7031915"/>
              <a:gd name="connsiteX24-793" fmla="*/ 8021693 w 8033654"/>
              <a:gd name="connsiteY24-794" fmla="*/ 3397306 h 7031915"/>
              <a:gd name="connsiteX25-795" fmla="*/ 8033654 w 8033654"/>
              <a:gd name="connsiteY25-796" fmla="*/ 3515957 h 7031915"/>
              <a:gd name="connsiteX26-797" fmla="*/ 8021693 w 8033654"/>
              <a:gd name="connsiteY26-798" fmla="*/ 3634608 h 7031915"/>
              <a:gd name="connsiteX27-799" fmla="*/ 7992299 w 8033654"/>
              <a:gd name="connsiteY27-800" fmla="*/ 3729298 h 7031915"/>
              <a:gd name="connsiteX28-801" fmla="*/ 7949332 w 8033654"/>
              <a:gd name="connsiteY28-802" fmla="*/ 3815232 h 7031915"/>
              <a:gd name="connsiteX29-803" fmla="*/ 6535055 w 8033654"/>
              <a:gd name="connsiteY29-804" fmla="*/ 6638796 h 7031915"/>
              <a:gd name="connsiteX30-805" fmla="*/ 6524461 w 8033654"/>
              <a:gd name="connsiteY30-806" fmla="*/ 6646190 h 7031915"/>
              <a:gd name="connsiteX31-807" fmla="*/ 6482456 w 8033654"/>
              <a:gd name="connsiteY31-808" fmla="*/ 6736229 h 7031915"/>
              <a:gd name="connsiteX32-809" fmla="*/ 6090371 w 8033654"/>
              <a:gd name="connsiteY32-810" fmla="*/ 7019956 h 7031915"/>
              <a:gd name="connsiteX33-811" fmla="*/ 5971740 w 8033654"/>
              <a:gd name="connsiteY33-812" fmla="*/ 7031915 h 7031915"/>
              <a:gd name="connsiteX34-813" fmla="*/ 5971700 w 8033654"/>
              <a:gd name="connsiteY34-814" fmla="*/ 7031915 h 7031915"/>
              <a:gd name="connsiteX35-815" fmla="*/ 2058326 w 8033654"/>
              <a:gd name="connsiteY35-816" fmla="*/ 7031915 h 7031915"/>
              <a:gd name="connsiteX36-817" fmla="*/ 2176958 w 8033654"/>
              <a:gd name="connsiteY36-818" fmla="*/ 7019956 h 7031915"/>
              <a:gd name="connsiteX37-819" fmla="*/ 2176957 w 8033654"/>
              <a:gd name="connsiteY37-820" fmla="*/ 7019956 h 7031915"/>
              <a:gd name="connsiteX38-821" fmla="*/ 2058326 w 8033654"/>
              <a:gd name="connsiteY38-822" fmla="*/ 7031915 h 7031915"/>
              <a:gd name="connsiteX39-823" fmla="*/ 2058286 w 8033654"/>
              <a:gd name="connsiteY39-824" fmla="*/ 7031915 h 7031915"/>
              <a:gd name="connsiteX40-825" fmla="*/ 1939655 w 8033654"/>
              <a:gd name="connsiteY40-826" fmla="*/ 7019956 h 7031915"/>
              <a:gd name="connsiteX41-827" fmla="*/ 1642007 w 8033654"/>
              <a:gd name="connsiteY41-828" fmla="*/ 6859480 h 7031915"/>
              <a:gd name="connsiteX42-829" fmla="*/ 1570173 w 8033654"/>
              <a:gd name="connsiteY42-830" fmla="*/ 6772417 h 7031915"/>
              <a:gd name="connsiteX43-831" fmla="*/ 1508795 w 8033654"/>
              <a:gd name="connsiteY43-832" fmla="*/ 6649661 h 7031915"/>
              <a:gd name="connsiteX44-833" fmla="*/ 1508794 w 8033654"/>
              <a:gd name="connsiteY44-834" fmla="*/ 6649657 h 7031915"/>
              <a:gd name="connsiteX45-835" fmla="*/ 115723 w 8033654"/>
              <a:gd name="connsiteY45-836" fmla="*/ 3863519 h 7031915"/>
              <a:gd name="connsiteX46-837" fmla="*/ 115722 w 8033654"/>
              <a:gd name="connsiteY46-838" fmla="*/ 3863518 h 7031915"/>
              <a:gd name="connsiteX47-839" fmla="*/ 29470 w 8033654"/>
              <a:gd name="connsiteY47-840" fmla="*/ 3691014 h 7031915"/>
              <a:gd name="connsiteX48-841" fmla="*/ 11962 w 8033654"/>
              <a:gd name="connsiteY48-842" fmla="*/ 3634608 h 7031915"/>
              <a:gd name="connsiteX49-843" fmla="*/ 0 w 8033654"/>
              <a:gd name="connsiteY49-844" fmla="*/ 3515957 h 7031915"/>
              <a:gd name="connsiteX50-845" fmla="*/ 11962 w 8033654"/>
              <a:gd name="connsiteY50-846" fmla="*/ 3397306 h 7031915"/>
              <a:gd name="connsiteX51-847" fmla="*/ 29470 w 8033654"/>
              <a:gd name="connsiteY51-848" fmla="*/ 3340901 h 7031915"/>
              <a:gd name="connsiteX52-849" fmla="*/ 115722 w 8033654"/>
              <a:gd name="connsiteY52-850" fmla="*/ 3168396 h 7031915"/>
              <a:gd name="connsiteX53-851" fmla="*/ 115723 w 8033654"/>
              <a:gd name="connsiteY53-852" fmla="*/ 3168396 h 7031915"/>
              <a:gd name="connsiteX54-853" fmla="*/ 1508796 w 8033654"/>
              <a:gd name="connsiteY54-854" fmla="*/ 382255 h 7031915"/>
              <a:gd name="connsiteX55-855" fmla="*/ 1570174 w 8033654"/>
              <a:gd name="connsiteY55-856" fmla="*/ 259499 h 7031915"/>
              <a:gd name="connsiteX56-857" fmla="*/ 1642008 w 8033654"/>
              <a:gd name="connsiteY56-858" fmla="*/ 172435 h 7031915"/>
              <a:gd name="connsiteX57-859" fmla="*/ 1939656 w 8033654"/>
              <a:gd name="connsiteY57-860" fmla="*/ 11959 h 7031915"/>
              <a:gd name="connsiteX58-861" fmla="*/ 2058287 w 8033654"/>
              <a:gd name="connsiteY58-862" fmla="*/ 0 h 7031915"/>
              <a:gd name="connsiteX0-863" fmla="*/ 6529086 w 8033654"/>
              <a:gd name="connsiteY0-864" fmla="*/ 402424 h 7031915"/>
              <a:gd name="connsiteX1-865" fmla="*/ 6540064 w 8033654"/>
              <a:gd name="connsiteY1-866" fmla="*/ 434562 h 7031915"/>
              <a:gd name="connsiteX2-867" fmla="*/ 6529086 w 8033654"/>
              <a:gd name="connsiteY2-868" fmla="*/ 402424 h 7031915"/>
              <a:gd name="connsiteX3-869" fmla="*/ 6482461 w 8033654"/>
              <a:gd name="connsiteY3-870" fmla="*/ 295697 h 7031915"/>
              <a:gd name="connsiteX4-871" fmla="*/ 6520430 w 8033654"/>
              <a:gd name="connsiteY4-872" fmla="*/ 377086 h 7031915"/>
              <a:gd name="connsiteX5-873" fmla="*/ 6515577 w 8033654"/>
              <a:gd name="connsiteY5-874" fmla="*/ 362878 h 7031915"/>
              <a:gd name="connsiteX6-875" fmla="*/ 6482461 w 8033654"/>
              <a:gd name="connsiteY6-876" fmla="*/ 295697 h 7031915"/>
              <a:gd name="connsiteX7-877" fmla="*/ 2058287 w 8033654"/>
              <a:gd name="connsiteY7-878" fmla="*/ 0 h 7031915"/>
              <a:gd name="connsiteX8-879" fmla="*/ 2058326 w 8033654"/>
              <a:gd name="connsiteY8-880" fmla="*/ 0 h 7031915"/>
              <a:gd name="connsiteX9-881" fmla="*/ 5971699 w 8033654"/>
              <a:gd name="connsiteY9-882" fmla="*/ 0 h 7031915"/>
              <a:gd name="connsiteX10-883" fmla="*/ 5971700 w 8033654"/>
              <a:gd name="connsiteY10-884" fmla="*/ 0 h 7031915"/>
              <a:gd name="connsiteX11-885" fmla="*/ 5971740 w 8033654"/>
              <a:gd name="connsiteY11-886" fmla="*/ 0 h 7031915"/>
              <a:gd name="connsiteX12-887" fmla="*/ 6090371 w 8033654"/>
              <a:gd name="connsiteY12-888" fmla="*/ 11959 h 7031915"/>
              <a:gd name="connsiteX13-889" fmla="*/ 6357004 w 8033654"/>
              <a:gd name="connsiteY13-890" fmla="*/ 143562 h 7031915"/>
              <a:gd name="connsiteX14-891" fmla="*/ 6421756 w 8033654"/>
              <a:gd name="connsiteY14-892" fmla="*/ 209878 h 7031915"/>
              <a:gd name="connsiteX15-893" fmla="*/ 6426018 w 8033654"/>
              <a:gd name="connsiteY15-894" fmla="*/ 214243 h 7031915"/>
              <a:gd name="connsiteX16-895" fmla="*/ 6463356 w 8033654"/>
              <a:gd name="connsiteY16-896" fmla="*/ 268125 h 7031915"/>
              <a:gd name="connsiteX17-897" fmla="*/ 6480094 w 8033654"/>
              <a:gd name="connsiteY17-898" fmla="*/ 292278 h 7031915"/>
              <a:gd name="connsiteX18-899" fmla="*/ 6490605 w 8033654"/>
              <a:gd name="connsiteY18-900" fmla="*/ 298322 h 7031915"/>
              <a:gd name="connsiteX19-901" fmla="*/ 7949332 w 8033654"/>
              <a:gd name="connsiteY19-902" fmla="*/ 3216682 h 7031915"/>
              <a:gd name="connsiteX20-903" fmla="*/ 7992299 w 8033654"/>
              <a:gd name="connsiteY20-904" fmla="*/ 3302616 h 7031915"/>
              <a:gd name="connsiteX21-905" fmla="*/ 8021693 w 8033654"/>
              <a:gd name="connsiteY21-906" fmla="*/ 3397306 h 7031915"/>
              <a:gd name="connsiteX22-907" fmla="*/ 8033654 w 8033654"/>
              <a:gd name="connsiteY22-908" fmla="*/ 3515957 h 7031915"/>
              <a:gd name="connsiteX23-909" fmla="*/ 8021693 w 8033654"/>
              <a:gd name="connsiteY23-910" fmla="*/ 3634608 h 7031915"/>
              <a:gd name="connsiteX24-911" fmla="*/ 7992299 w 8033654"/>
              <a:gd name="connsiteY24-912" fmla="*/ 3729298 h 7031915"/>
              <a:gd name="connsiteX25-913" fmla="*/ 7949332 w 8033654"/>
              <a:gd name="connsiteY25-914" fmla="*/ 3815232 h 7031915"/>
              <a:gd name="connsiteX26-915" fmla="*/ 6535055 w 8033654"/>
              <a:gd name="connsiteY26-916" fmla="*/ 6638796 h 7031915"/>
              <a:gd name="connsiteX27-917" fmla="*/ 6524461 w 8033654"/>
              <a:gd name="connsiteY27-918" fmla="*/ 6646190 h 7031915"/>
              <a:gd name="connsiteX28-919" fmla="*/ 6482456 w 8033654"/>
              <a:gd name="connsiteY28-920" fmla="*/ 6736229 h 7031915"/>
              <a:gd name="connsiteX29-921" fmla="*/ 6090371 w 8033654"/>
              <a:gd name="connsiteY29-922" fmla="*/ 7019956 h 7031915"/>
              <a:gd name="connsiteX30-923" fmla="*/ 5971740 w 8033654"/>
              <a:gd name="connsiteY30-924" fmla="*/ 7031915 h 7031915"/>
              <a:gd name="connsiteX31-925" fmla="*/ 5971700 w 8033654"/>
              <a:gd name="connsiteY31-926" fmla="*/ 7031915 h 7031915"/>
              <a:gd name="connsiteX32-927" fmla="*/ 2058326 w 8033654"/>
              <a:gd name="connsiteY32-928" fmla="*/ 7031915 h 7031915"/>
              <a:gd name="connsiteX33-929" fmla="*/ 2176958 w 8033654"/>
              <a:gd name="connsiteY33-930" fmla="*/ 7019956 h 7031915"/>
              <a:gd name="connsiteX34-931" fmla="*/ 2176957 w 8033654"/>
              <a:gd name="connsiteY34-932" fmla="*/ 7019956 h 7031915"/>
              <a:gd name="connsiteX35-933" fmla="*/ 2058326 w 8033654"/>
              <a:gd name="connsiteY35-934" fmla="*/ 7031915 h 7031915"/>
              <a:gd name="connsiteX36-935" fmla="*/ 2058286 w 8033654"/>
              <a:gd name="connsiteY36-936" fmla="*/ 7031915 h 7031915"/>
              <a:gd name="connsiteX37-937" fmla="*/ 1939655 w 8033654"/>
              <a:gd name="connsiteY37-938" fmla="*/ 7019956 h 7031915"/>
              <a:gd name="connsiteX38-939" fmla="*/ 1642007 w 8033654"/>
              <a:gd name="connsiteY38-940" fmla="*/ 6859480 h 7031915"/>
              <a:gd name="connsiteX39-941" fmla="*/ 1570173 w 8033654"/>
              <a:gd name="connsiteY39-942" fmla="*/ 6772417 h 7031915"/>
              <a:gd name="connsiteX40-943" fmla="*/ 1508795 w 8033654"/>
              <a:gd name="connsiteY40-944" fmla="*/ 6649661 h 7031915"/>
              <a:gd name="connsiteX41-945" fmla="*/ 1508794 w 8033654"/>
              <a:gd name="connsiteY41-946" fmla="*/ 6649657 h 7031915"/>
              <a:gd name="connsiteX42-947" fmla="*/ 115723 w 8033654"/>
              <a:gd name="connsiteY42-948" fmla="*/ 3863519 h 7031915"/>
              <a:gd name="connsiteX43-949" fmla="*/ 115722 w 8033654"/>
              <a:gd name="connsiteY43-950" fmla="*/ 3863518 h 7031915"/>
              <a:gd name="connsiteX44-951" fmla="*/ 29470 w 8033654"/>
              <a:gd name="connsiteY44-952" fmla="*/ 3691014 h 7031915"/>
              <a:gd name="connsiteX45-953" fmla="*/ 11962 w 8033654"/>
              <a:gd name="connsiteY45-954" fmla="*/ 3634608 h 7031915"/>
              <a:gd name="connsiteX46-955" fmla="*/ 0 w 8033654"/>
              <a:gd name="connsiteY46-956" fmla="*/ 3515957 h 7031915"/>
              <a:gd name="connsiteX47-957" fmla="*/ 11962 w 8033654"/>
              <a:gd name="connsiteY47-958" fmla="*/ 3397306 h 7031915"/>
              <a:gd name="connsiteX48-959" fmla="*/ 29470 w 8033654"/>
              <a:gd name="connsiteY48-960" fmla="*/ 3340901 h 7031915"/>
              <a:gd name="connsiteX49-961" fmla="*/ 115722 w 8033654"/>
              <a:gd name="connsiteY49-962" fmla="*/ 3168396 h 7031915"/>
              <a:gd name="connsiteX50-963" fmla="*/ 115723 w 8033654"/>
              <a:gd name="connsiteY50-964" fmla="*/ 3168396 h 7031915"/>
              <a:gd name="connsiteX51-965" fmla="*/ 1508796 w 8033654"/>
              <a:gd name="connsiteY51-966" fmla="*/ 382255 h 7031915"/>
              <a:gd name="connsiteX52-967" fmla="*/ 1570174 w 8033654"/>
              <a:gd name="connsiteY52-968" fmla="*/ 259499 h 7031915"/>
              <a:gd name="connsiteX53-969" fmla="*/ 1642008 w 8033654"/>
              <a:gd name="connsiteY53-970" fmla="*/ 172435 h 7031915"/>
              <a:gd name="connsiteX54-971" fmla="*/ 1939656 w 8033654"/>
              <a:gd name="connsiteY54-972" fmla="*/ 11959 h 7031915"/>
              <a:gd name="connsiteX55-973" fmla="*/ 2058287 w 8033654"/>
              <a:gd name="connsiteY55-974" fmla="*/ 0 h 7031915"/>
              <a:gd name="connsiteX0-975" fmla="*/ 6529086 w 8033654"/>
              <a:gd name="connsiteY0-976" fmla="*/ 402424 h 7031915"/>
              <a:gd name="connsiteX1-977" fmla="*/ 6540064 w 8033654"/>
              <a:gd name="connsiteY1-978" fmla="*/ 434562 h 7031915"/>
              <a:gd name="connsiteX2-979" fmla="*/ 6529086 w 8033654"/>
              <a:gd name="connsiteY2-980" fmla="*/ 402424 h 7031915"/>
              <a:gd name="connsiteX3-981" fmla="*/ 6482461 w 8033654"/>
              <a:gd name="connsiteY3-982" fmla="*/ 295697 h 7031915"/>
              <a:gd name="connsiteX4-983" fmla="*/ 6520430 w 8033654"/>
              <a:gd name="connsiteY4-984" fmla="*/ 377086 h 7031915"/>
              <a:gd name="connsiteX5-985" fmla="*/ 6515577 w 8033654"/>
              <a:gd name="connsiteY5-986" fmla="*/ 362878 h 7031915"/>
              <a:gd name="connsiteX6-987" fmla="*/ 6482461 w 8033654"/>
              <a:gd name="connsiteY6-988" fmla="*/ 295697 h 7031915"/>
              <a:gd name="connsiteX7-989" fmla="*/ 2058287 w 8033654"/>
              <a:gd name="connsiteY7-990" fmla="*/ 0 h 7031915"/>
              <a:gd name="connsiteX8-991" fmla="*/ 2058326 w 8033654"/>
              <a:gd name="connsiteY8-992" fmla="*/ 0 h 7031915"/>
              <a:gd name="connsiteX9-993" fmla="*/ 5971699 w 8033654"/>
              <a:gd name="connsiteY9-994" fmla="*/ 0 h 7031915"/>
              <a:gd name="connsiteX10-995" fmla="*/ 5971700 w 8033654"/>
              <a:gd name="connsiteY10-996" fmla="*/ 0 h 7031915"/>
              <a:gd name="connsiteX11-997" fmla="*/ 5971740 w 8033654"/>
              <a:gd name="connsiteY11-998" fmla="*/ 0 h 7031915"/>
              <a:gd name="connsiteX12-999" fmla="*/ 6090371 w 8033654"/>
              <a:gd name="connsiteY12-1000" fmla="*/ 11959 h 7031915"/>
              <a:gd name="connsiteX13-1001" fmla="*/ 6357004 w 8033654"/>
              <a:gd name="connsiteY13-1002" fmla="*/ 143562 h 7031915"/>
              <a:gd name="connsiteX14-1003" fmla="*/ 6421756 w 8033654"/>
              <a:gd name="connsiteY14-1004" fmla="*/ 209878 h 7031915"/>
              <a:gd name="connsiteX15-1005" fmla="*/ 6426018 w 8033654"/>
              <a:gd name="connsiteY15-1006" fmla="*/ 214243 h 7031915"/>
              <a:gd name="connsiteX16-1007" fmla="*/ 6463356 w 8033654"/>
              <a:gd name="connsiteY16-1008" fmla="*/ 268125 h 7031915"/>
              <a:gd name="connsiteX17-1009" fmla="*/ 6480094 w 8033654"/>
              <a:gd name="connsiteY17-1010" fmla="*/ 292278 h 7031915"/>
              <a:gd name="connsiteX18-1011" fmla="*/ 7949332 w 8033654"/>
              <a:gd name="connsiteY18-1012" fmla="*/ 3216682 h 7031915"/>
              <a:gd name="connsiteX19-1013" fmla="*/ 7992299 w 8033654"/>
              <a:gd name="connsiteY19-1014" fmla="*/ 3302616 h 7031915"/>
              <a:gd name="connsiteX20-1015" fmla="*/ 8021693 w 8033654"/>
              <a:gd name="connsiteY20-1016" fmla="*/ 3397306 h 7031915"/>
              <a:gd name="connsiteX21-1017" fmla="*/ 8033654 w 8033654"/>
              <a:gd name="connsiteY21-1018" fmla="*/ 3515957 h 7031915"/>
              <a:gd name="connsiteX22-1019" fmla="*/ 8021693 w 8033654"/>
              <a:gd name="connsiteY22-1020" fmla="*/ 3634608 h 7031915"/>
              <a:gd name="connsiteX23-1021" fmla="*/ 7992299 w 8033654"/>
              <a:gd name="connsiteY23-1022" fmla="*/ 3729298 h 7031915"/>
              <a:gd name="connsiteX24-1023" fmla="*/ 7949332 w 8033654"/>
              <a:gd name="connsiteY24-1024" fmla="*/ 3815232 h 7031915"/>
              <a:gd name="connsiteX25-1025" fmla="*/ 6535055 w 8033654"/>
              <a:gd name="connsiteY25-1026" fmla="*/ 6638796 h 7031915"/>
              <a:gd name="connsiteX26-1027" fmla="*/ 6524461 w 8033654"/>
              <a:gd name="connsiteY26-1028" fmla="*/ 6646190 h 7031915"/>
              <a:gd name="connsiteX27-1029" fmla="*/ 6482456 w 8033654"/>
              <a:gd name="connsiteY27-1030" fmla="*/ 6736229 h 7031915"/>
              <a:gd name="connsiteX28-1031" fmla="*/ 6090371 w 8033654"/>
              <a:gd name="connsiteY28-1032" fmla="*/ 7019956 h 7031915"/>
              <a:gd name="connsiteX29-1033" fmla="*/ 5971740 w 8033654"/>
              <a:gd name="connsiteY29-1034" fmla="*/ 7031915 h 7031915"/>
              <a:gd name="connsiteX30-1035" fmla="*/ 5971700 w 8033654"/>
              <a:gd name="connsiteY30-1036" fmla="*/ 7031915 h 7031915"/>
              <a:gd name="connsiteX31-1037" fmla="*/ 2058326 w 8033654"/>
              <a:gd name="connsiteY31-1038" fmla="*/ 7031915 h 7031915"/>
              <a:gd name="connsiteX32-1039" fmla="*/ 2176958 w 8033654"/>
              <a:gd name="connsiteY32-1040" fmla="*/ 7019956 h 7031915"/>
              <a:gd name="connsiteX33-1041" fmla="*/ 2176957 w 8033654"/>
              <a:gd name="connsiteY33-1042" fmla="*/ 7019956 h 7031915"/>
              <a:gd name="connsiteX34-1043" fmla="*/ 2058326 w 8033654"/>
              <a:gd name="connsiteY34-1044" fmla="*/ 7031915 h 7031915"/>
              <a:gd name="connsiteX35-1045" fmla="*/ 2058286 w 8033654"/>
              <a:gd name="connsiteY35-1046" fmla="*/ 7031915 h 7031915"/>
              <a:gd name="connsiteX36-1047" fmla="*/ 1939655 w 8033654"/>
              <a:gd name="connsiteY36-1048" fmla="*/ 7019956 h 7031915"/>
              <a:gd name="connsiteX37-1049" fmla="*/ 1642007 w 8033654"/>
              <a:gd name="connsiteY37-1050" fmla="*/ 6859480 h 7031915"/>
              <a:gd name="connsiteX38-1051" fmla="*/ 1570173 w 8033654"/>
              <a:gd name="connsiteY38-1052" fmla="*/ 6772417 h 7031915"/>
              <a:gd name="connsiteX39-1053" fmla="*/ 1508795 w 8033654"/>
              <a:gd name="connsiteY39-1054" fmla="*/ 6649661 h 7031915"/>
              <a:gd name="connsiteX40-1055" fmla="*/ 1508794 w 8033654"/>
              <a:gd name="connsiteY40-1056" fmla="*/ 6649657 h 7031915"/>
              <a:gd name="connsiteX41-1057" fmla="*/ 115723 w 8033654"/>
              <a:gd name="connsiteY41-1058" fmla="*/ 3863519 h 7031915"/>
              <a:gd name="connsiteX42-1059" fmla="*/ 115722 w 8033654"/>
              <a:gd name="connsiteY42-1060" fmla="*/ 3863518 h 7031915"/>
              <a:gd name="connsiteX43-1061" fmla="*/ 29470 w 8033654"/>
              <a:gd name="connsiteY43-1062" fmla="*/ 3691014 h 7031915"/>
              <a:gd name="connsiteX44-1063" fmla="*/ 11962 w 8033654"/>
              <a:gd name="connsiteY44-1064" fmla="*/ 3634608 h 7031915"/>
              <a:gd name="connsiteX45-1065" fmla="*/ 0 w 8033654"/>
              <a:gd name="connsiteY45-1066" fmla="*/ 3515957 h 7031915"/>
              <a:gd name="connsiteX46-1067" fmla="*/ 11962 w 8033654"/>
              <a:gd name="connsiteY46-1068" fmla="*/ 3397306 h 7031915"/>
              <a:gd name="connsiteX47-1069" fmla="*/ 29470 w 8033654"/>
              <a:gd name="connsiteY47-1070" fmla="*/ 3340901 h 7031915"/>
              <a:gd name="connsiteX48-1071" fmla="*/ 115722 w 8033654"/>
              <a:gd name="connsiteY48-1072" fmla="*/ 3168396 h 7031915"/>
              <a:gd name="connsiteX49-1073" fmla="*/ 115723 w 8033654"/>
              <a:gd name="connsiteY49-1074" fmla="*/ 3168396 h 7031915"/>
              <a:gd name="connsiteX50-1075" fmla="*/ 1508796 w 8033654"/>
              <a:gd name="connsiteY50-1076" fmla="*/ 382255 h 7031915"/>
              <a:gd name="connsiteX51-1077" fmla="*/ 1570174 w 8033654"/>
              <a:gd name="connsiteY51-1078" fmla="*/ 259499 h 7031915"/>
              <a:gd name="connsiteX52-1079" fmla="*/ 1642008 w 8033654"/>
              <a:gd name="connsiteY52-1080" fmla="*/ 172435 h 7031915"/>
              <a:gd name="connsiteX53-1081" fmla="*/ 1939656 w 8033654"/>
              <a:gd name="connsiteY53-1082" fmla="*/ 11959 h 7031915"/>
              <a:gd name="connsiteX54-1083" fmla="*/ 2058287 w 8033654"/>
              <a:gd name="connsiteY54-1084" fmla="*/ 0 h 7031915"/>
              <a:gd name="connsiteX0-1085" fmla="*/ 6529086 w 8033654"/>
              <a:gd name="connsiteY0-1086" fmla="*/ 402424 h 7031915"/>
              <a:gd name="connsiteX1-1087" fmla="*/ 6540064 w 8033654"/>
              <a:gd name="connsiteY1-1088" fmla="*/ 434562 h 7031915"/>
              <a:gd name="connsiteX2-1089" fmla="*/ 6529086 w 8033654"/>
              <a:gd name="connsiteY2-1090" fmla="*/ 402424 h 7031915"/>
              <a:gd name="connsiteX3-1091" fmla="*/ 6482461 w 8033654"/>
              <a:gd name="connsiteY3-1092" fmla="*/ 295697 h 7031915"/>
              <a:gd name="connsiteX4-1093" fmla="*/ 6520430 w 8033654"/>
              <a:gd name="connsiteY4-1094" fmla="*/ 377086 h 7031915"/>
              <a:gd name="connsiteX5-1095" fmla="*/ 6482461 w 8033654"/>
              <a:gd name="connsiteY5-1096" fmla="*/ 295697 h 7031915"/>
              <a:gd name="connsiteX6-1097" fmla="*/ 2058287 w 8033654"/>
              <a:gd name="connsiteY6-1098" fmla="*/ 0 h 7031915"/>
              <a:gd name="connsiteX7-1099" fmla="*/ 2058326 w 8033654"/>
              <a:gd name="connsiteY7-1100" fmla="*/ 0 h 7031915"/>
              <a:gd name="connsiteX8-1101" fmla="*/ 5971699 w 8033654"/>
              <a:gd name="connsiteY8-1102" fmla="*/ 0 h 7031915"/>
              <a:gd name="connsiteX9-1103" fmla="*/ 5971700 w 8033654"/>
              <a:gd name="connsiteY9-1104" fmla="*/ 0 h 7031915"/>
              <a:gd name="connsiteX10-1105" fmla="*/ 5971740 w 8033654"/>
              <a:gd name="connsiteY10-1106" fmla="*/ 0 h 7031915"/>
              <a:gd name="connsiteX11-1107" fmla="*/ 6090371 w 8033654"/>
              <a:gd name="connsiteY11-1108" fmla="*/ 11959 h 7031915"/>
              <a:gd name="connsiteX12-1109" fmla="*/ 6357004 w 8033654"/>
              <a:gd name="connsiteY12-1110" fmla="*/ 143562 h 7031915"/>
              <a:gd name="connsiteX13-1111" fmla="*/ 6421756 w 8033654"/>
              <a:gd name="connsiteY13-1112" fmla="*/ 209878 h 7031915"/>
              <a:gd name="connsiteX14-1113" fmla="*/ 6426018 w 8033654"/>
              <a:gd name="connsiteY14-1114" fmla="*/ 214243 h 7031915"/>
              <a:gd name="connsiteX15-1115" fmla="*/ 6463356 w 8033654"/>
              <a:gd name="connsiteY15-1116" fmla="*/ 268125 h 7031915"/>
              <a:gd name="connsiteX16-1117" fmla="*/ 6480094 w 8033654"/>
              <a:gd name="connsiteY16-1118" fmla="*/ 292278 h 7031915"/>
              <a:gd name="connsiteX17-1119" fmla="*/ 7949332 w 8033654"/>
              <a:gd name="connsiteY17-1120" fmla="*/ 3216682 h 7031915"/>
              <a:gd name="connsiteX18-1121" fmla="*/ 7992299 w 8033654"/>
              <a:gd name="connsiteY18-1122" fmla="*/ 3302616 h 7031915"/>
              <a:gd name="connsiteX19-1123" fmla="*/ 8021693 w 8033654"/>
              <a:gd name="connsiteY19-1124" fmla="*/ 3397306 h 7031915"/>
              <a:gd name="connsiteX20-1125" fmla="*/ 8033654 w 8033654"/>
              <a:gd name="connsiteY20-1126" fmla="*/ 3515957 h 7031915"/>
              <a:gd name="connsiteX21-1127" fmla="*/ 8021693 w 8033654"/>
              <a:gd name="connsiteY21-1128" fmla="*/ 3634608 h 7031915"/>
              <a:gd name="connsiteX22-1129" fmla="*/ 7992299 w 8033654"/>
              <a:gd name="connsiteY22-1130" fmla="*/ 3729298 h 7031915"/>
              <a:gd name="connsiteX23-1131" fmla="*/ 7949332 w 8033654"/>
              <a:gd name="connsiteY23-1132" fmla="*/ 3815232 h 7031915"/>
              <a:gd name="connsiteX24-1133" fmla="*/ 6535055 w 8033654"/>
              <a:gd name="connsiteY24-1134" fmla="*/ 6638796 h 7031915"/>
              <a:gd name="connsiteX25-1135" fmla="*/ 6524461 w 8033654"/>
              <a:gd name="connsiteY25-1136" fmla="*/ 6646190 h 7031915"/>
              <a:gd name="connsiteX26-1137" fmla="*/ 6482456 w 8033654"/>
              <a:gd name="connsiteY26-1138" fmla="*/ 6736229 h 7031915"/>
              <a:gd name="connsiteX27-1139" fmla="*/ 6090371 w 8033654"/>
              <a:gd name="connsiteY27-1140" fmla="*/ 7019956 h 7031915"/>
              <a:gd name="connsiteX28-1141" fmla="*/ 5971740 w 8033654"/>
              <a:gd name="connsiteY28-1142" fmla="*/ 7031915 h 7031915"/>
              <a:gd name="connsiteX29-1143" fmla="*/ 5971700 w 8033654"/>
              <a:gd name="connsiteY29-1144" fmla="*/ 7031915 h 7031915"/>
              <a:gd name="connsiteX30-1145" fmla="*/ 2058326 w 8033654"/>
              <a:gd name="connsiteY30-1146" fmla="*/ 7031915 h 7031915"/>
              <a:gd name="connsiteX31-1147" fmla="*/ 2176958 w 8033654"/>
              <a:gd name="connsiteY31-1148" fmla="*/ 7019956 h 7031915"/>
              <a:gd name="connsiteX32-1149" fmla="*/ 2176957 w 8033654"/>
              <a:gd name="connsiteY32-1150" fmla="*/ 7019956 h 7031915"/>
              <a:gd name="connsiteX33-1151" fmla="*/ 2058326 w 8033654"/>
              <a:gd name="connsiteY33-1152" fmla="*/ 7031915 h 7031915"/>
              <a:gd name="connsiteX34-1153" fmla="*/ 2058286 w 8033654"/>
              <a:gd name="connsiteY34-1154" fmla="*/ 7031915 h 7031915"/>
              <a:gd name="connsiteX35-1155" fmla="*/ 1939655 w 8033654"/>
              <a:gd name="connsiteY35-1156" fmla="*/ 7019956 h 7031915"/>
              <a:gd name="connsiteX36-1157" fmla="*/ 1642007 w 8033654"/>
              <a:gd name="connsiteY36-1158" fmla="*/ 6859480 h 7031915"/>
              <a:gd name="connsiteX37-1159" fmla="*/ 1570173 w 8033654"/>
              <a:gd name="connsiteY37-1160" fmla="*/ 6772417 h 7031915"/>
              <a:gd name="connsiteX38-1161" fmla="*/ 1508795 w 8033654"/>
              <a:gd name="connsiteY38-1162" fmla="*/ 6649661 h 7031915"/>
              <a:gd name="connsiteX39-1163" fmla="*/ 1508794 w 8033654"/>
              <a:gd name="connsiteY39-1164" fmla="*/ 6649657 h 7031915"/>
              <a:gd name="connsiteX40-1165" fmla="*/ 115723 w 8033654"/>
              <a:gd name="connsiteY40-1166" fmla="*/ 3863519 h 7031915"/>
              <a:gd name="connsiteX41-1167" fmla="*/ 115722 w 8033654"/>
              <a:gd name="connsiteY41-1168" fmla="*/ 3863518 h 7031915"/>
              <a:gd name="connsiteX42-1169" fmla="*/ 29470 w 8033654"/>
              <a:gd name="connsiteY42-1170" fmla="*/ 3691014 h 7031915"/>
              <a:gd name="connsiteX43-1171" fmla="*/ 11962 w 8033654"/>
              <a:gd name="connsiteY43-1172" fmla="*/ 3634608 h 7031915"/>
              <a:gd name="connsiteX44-1173" fmla="*/ 0 w 8033654"/>
              <a:gd name="connsiteY44-1174" fmla="*/ 3515957 h 7031915"/>
              <a:gd name="connsiteX45-1175" fmla="*/ 11962 w 8033654"/>
              <a:gd name="connsiteY45-1176" fmla="*/ 3397306 h 7031915"/>
              <a:gd name="connsiteX46-1177" fmla="*/ 29470 w 8033654"/>
              <a:gd name="connsiteY46-1178" fmla="*/ 3340901 h 7031915"/>
              <a:gd name="connsiteX47-1179" fmla="*/ 115722 w 8033654"/>
              <a:gd name="connsiteY47-1180" fmla="*/ 3168396 h 7031915"/>
              <a:gd name="connsiteX48-1181" fmla="*/ 115723 w 8033654"/>
              <a:gd name="connsiteY48-1182" fmla="*/ 3168396 h 7031915"/>
              <a:gd name="connsiteX49-1183" fmla="*/ 1508796 w 8033654"/>
              <a:gd name="connsiteY49-1184" fmla="*/ 382255 h 7031915"/>
              <a:gd name="connsiteX50-1185" fmla="*/ 1570174 w 8033654"/>
              <a:gd name="connsiteY50-1186" fmla="*/ 259499 h 7031915"/>
              <a:gd name="connsiteX51-1187" fmla="*/ 1642008 w 8033654"/>
              <a:gd name="connsiteY51-1188" fmla="*/ 172435 h 7031915"/>
              <a:gd name="connsiteX52-1189" fmla="*/ 1939656 w 8033654"/>
              <a:gd name="connsiteY52-1190" fmla="*/ 11959 h 7031915"/>
              <a:gd name="connsiteX53-1191" fmla="*/ 2058287 w 8033654"/>
              <a:gd name="connsiteY53-1192" fmla="*/ 0 h 7031915"/>
              <a:gd name="connsiteX0-1193" fmla="*/ 6529086 w 8033654"/>
              <a:gd name="connsiteY0-1194" fmla="*/ 402424 h 7031915"/>
              <a:gd name="connsiteX1-1195" fmla="*/ 6540064 w 8033654"/>
              <a:gd name="connsiteY1-1196" fmla="*/ 434562 h 7031915"/>
              <a:gd name="connsiteX2-1197" fmla="*/ 6529086 w 8033654"/>
              <a:gd name="connsiteY2-1198" fmla="*/ 402424 h 7031915"/>
              <a:gd name="connsiteX3-1199" fmla="*/ 2058287 w 8033654"/>
              <a:gd name="connsiteY3-1200" fmla="*/ 0 h 7031915"/>
              <a:gd name="connsiteX4-1201" fmla="*/ 2058326 w 8033654"/>
              <a:gd name="connsiteY4-1202" fmla="*/ 0 h 7031915"/>
              <a:gd name="connsiteX5-1203" fmla="*/ 5971699 w 8033654"/>
              <a:gd name="connsiteY5-1204" fmla="*/ 0 h 7031915"/>
              <a:gd name="connsiteX6-1205" fmla="*/ 5971700 w 8033654"/>
              <a:gd name="connsiteY6-1206" fmla="*/ 0 h 7031915"/>
              <a:gd name="connsiteX7-1207" fmla="*/ 5971740 w 8033654"/>
              <a:gd name="connsiteY7-1208" fmla="*/ 0 h 7031915"/>
              <a:gd name="connsiteX8-1209" fmla="*/ 6090371 w 8033654"/>
              <a:gd name="connsiteY8-1210" fmla="*/ 11959 h 7031915"/>
              <a:gd name="connsiteX9-1211" fmla="*/ 6357004 w 8033654"/>
              <a:gd name="connsiteY9-1212" fmla="*/ 143562 h 7031915"/>
              <a:gd name="connsiteX10-1213" fmla="*/ 6421756 w 8033654"/>
              <a:gd name="connsiteY10-1214" fmla="*/ 209878 h 7031915"/>
              <a:gd name="connsiteX11-1215" fmla="*/ 6426018 w 8033654"/>
              <a:gd name="connsiteY11-1216" fmla="*/ 214243 h 7031915"/>
              <a:gd name="connsiteX12-1217" fmla="*/ 6463356 w 8033654"/>
              <a:gd name="connsiteY12-1218" fmla="*/ 268125 h 7031915"/>
              <a:gd name="connsiteX13-1219" fmla="*/ 6480094 w 8033654"/>
              <a:gd name="connsiteY13-1220" fmla="*/ 292278 h 7031915"/>
              <a:gd name="connsiteX14-1221" fmla="*/ 7949332 w 8033654"/>
              <a:gd name="connsiteY14-1222" fmla="*/ 3216682 h 7031915"/>
              <a:gd name="connsiteX15-1223" fmla="*/ 7992299 w 8033654"/>
              <a:gd name="connsiteY15-1224" fmla="*/ 3302616 h 7031915"/>
              <a:gd name="connsiteX16-1225" fmla="*/ 8021693 w 8033654"/>
              <a:gd name="connsiteY16-1226" fmla="*/ 3397306 h 7031915"/>
              <a:gd name="connsiteX17-1227" fmla="*/ 8033654 w 8033654"/>
              <a:gd name="connsiteY17-1228" fmla="*/ 3515957 h 7031915"/>
              <a:gd name="connsiteX18-1229" fmla="*/ 8021693 w 8033654"/>
              <a:gd name="connsiteY18-1230" fmla="*/ 3634608 h 7031915"/>
              <a:gd name="connsiteX19-1231" fmla="*/ 7992299 w 8033654"/>
              <a:gd name="connsiteY19-1232" fmla="*/ 3729298 h 7031915"/>
              <a:gd name="connsiteX20-1233" fmla="*/ 7949332 w 8033654"/>
              <a:gd name="connsiteY20-1234" fmla="*/ 3815232 h 7031915"/>
              <a:gd name="connsiteX21-1235" fmla="*/ 6535055 w 8033654"/>
              <a:gd name="connsiteY21-1236" fmla="*/ 6638796 h 7031915"/>
              <a:gd name="connsiteX22-1237" fmla="*/ 6524461 w 8033654"/>
              <a:gd name="connsiteY22-1238" fmla="*/ 6646190 h 7031915"/>
              <a:gd name="connsiteX23-1239" fmla="*/ 6482456 w 8033654"/>
              <a:gd name="connsiteY23-1240" fmla="*/ 6736229 h 7031915"/>
              <a:gd name="connsiteX24-1241" fmla="*/ 6090371 w 8033654"/>
              <a:gd name="connsiteY24-1242" fmla="*/ 7019956 h 7031915"/>
              <a:gd name="connsiteX25-1243" fmla="*/ 5971740 w 8033654"/>
              <a:gd name="connsiteY25-1244" fmla="*/ 7031915 h 7031915"/>
              <a:gd name="connsiteX26-1245" fmla="*/ 5971700 w 8033654"/>
              <a:gd name="connsiteY26-1246" fmla="*/ 7031915 h 7031915"/>
              <a:gd name="connsiteX27-1247" fmla="*/ 2058326 w 8033654"/>
              <a:gd name="connsiteY27-1248" fmla="*/ 7031915 h 7031915"/>
              <a:gd name="connsiteX28-1249" fmla="*/ 2176958 w 8033654"/>
              <a:gd name="connsiteY28-1250" fmla="*/ 7019956 h 7031915"/>
              <a:gd name="connsiteX29-1251" fmla="*/ 2176957 w 8033654"/>
              <a:gd name="connsiteY29-1252" fmla="*/ 7019956 h 7031915"/>
              <a:gd name="connsiteX30-1253" fmla="*/ 2058326 w 8033654"/>
              <a:gd name="connsiteY30-1254" fmla="*/ 7031915 h 7031915"/>
              <a:gd name="connsiteX31-1255" fmla="*/ 2058286 w 8033654"/>
              <a:gd name="connsiteY31-1256" fmla="*/ 7031915 h 7031915"/>
              <a:gd name="connsiteX32-1257" fmla="*/ 1939655 w 8033654"/>
              <a:gd name="connsiteY32-1258" fmla="*/ 7019956 h 7031915"/>
              <a:gd name="connsiteX33-1259" fmla="*/ 1642007 w 8033654"/>
              <a:gd name="connsiteY33-1260" fmla="*/ 6859480 h 7031915"/>
              <a:gd name="connsiteX34-1261" fmla="*/ 1570173 w 8033654"/>
              <a:gd name="connsiteY34-1262" fmla="*/ 6772417 h 7031915"/>
              <a:gd name="connsiteX35-1263" fmla="*/ 1508795 w 8033654"/>
              <a:gd name="connsiteY35-1264" fmla="*/ 6649661 h 7031915"/>
              <a:gd name="connsiteX36-1265" fmla="*/ 1508794 w 8033654"/>
              <a:gd name="connsiteY36-1266" fmla="*/ 6649657 h 7031915"/>
              <a:gd name="connsiteX37-1267" fmla="*/ 115723 w 8033654"/>
              <a:gd name="connsiteY37-1268" fmla="*/ 3863519 h 7031915"/>
              <a:gd name="connsiteX38-1269" fmla="*/ 115722 w 8033654"/>
              <a:gd name="connsiteY38-1270" fmla="*/ 3863518 h 7031915"/>
              <a:gd name="connsiteX39-1271" fmla="*/ 29470 w 8033654"/>
              <a:gd name="connsiteY39-1272" fmla="*/ 3691014 h 7031915"/>
              <a:gd name="connsiteX40-1273" fmla="*/ 11962 w 8033654"/>
              <a:gd name="connsiteY40-1274" fmla="*/ 3634608 h 7031915"/>
              <a:gd name="connsiteX41-1275" fmla="*/ 0 w 8033654"/>
              <a:gd name="connsiteY41-1276" fmla="*/ 3515957 h 7031915"/>
              <a:gd name="connsiteX42-1277" fmla="*/ 11962 w 8033654"/>
              <a:gd name="connsiteY42-1278" fmla="*/ 3397306 h 7031915"/>
              <a:gd name="connsiteX43-1279" fmla="*/ 29470 w 8033654"/>
              <a:gd name="connsiteY43-1280" fmla="*/ 3340901 h 7031915"/>
              <a:gd name="connsiteX44-1281" fmla="*/ 115722 w 8033654"/>
              <a:gd name="connsiteY44-1282" fmla="*/ 3168396 h 7031915"/>
              <a:gd name="connsiteX45-1283" fmla="*/ 115723 w 8033654"/>
              <a:gd name="connsiteY45-1284" fmla="*/ 3168396 h 7031915"/>
              <a:gd name="connsiteX46-1285" fmla="*/ 1508796 w 8033654"/>
              <a:gd name="connsiteY46-1286" fmla="*/ 382255 h 7031915"/>
              <a:gd name="connsiteX47-1287" fmla="*/ 1570174 w 8033654"/>
              <a:gd name="connsiteY47-1288" fmla="*/ 259499 h 7031915"/>
              <a:gd name="connsiteX48-1289" fmla="*/ 1642008 w 8033654"/>
              <a:gd name="connsiteY48-1290" fmla="*/ 172435 h 7031915"/>
              <a:gd name="connsiteX49-1291" fmla="*/ 1939656 w 8033654"/>
              <a:gd name="connsiteY49-1292" fmla="*/ 11959 h 7031915"/>
              <a:gd name="connsiteX50-1293" fmla="*/ 2058287 w 8033654"/>
              <a:gd name="connsiteY50-1294" fmla="*/ 0 h 7031915"/>
              <a:gd name="connsiteX0-1295" fmla="*/ 2058287 w 8033654"/>
              <a:gd name="connsiteY0-1296" fmla="*/ 0 h 7031915"/>
              <a:gd name="connsiteX1-1297" fmla="*/ 2058326 w 8033654"/>
              <a:gd name="connsiteY1-1298" fmla="*/ 0 h 7031915"/>
              <a:gd name="connsiteX2-1299" fmla="*/ 5971699 w 8033654"/>
              <a:gd name="connsiteY2-1300" fmla="*/ 0 h 7031915"/>
              <a:gd name="connsiteX3-1301" fmla="*/ 5971700 w 8033654"/>
              <a:gd name="connsiteY3-1302" fmla="*/ 0 h 7031915"/>
              <a:gd name="connsiteX4-1303" fmla="*/ 5971740 w 8033654"/>
              <a:gd name="connsiteY4-1304" fmla="*/ 0 h 7031915"/>
              <a:gd name="connsiteX5-1305" fmla="*/ 6090371 w 8033654"/>
              <a:gd name="connsiteY5-1306" fmla="*/ 11959 h 7031915"/>
              <a:gd name="connsiteX6-1307" fmla="*/ 6357004 w 8033654"/>
              <a:gd name="connsiteY6-1308" fmla="*/ 143562 h 7031915"/>
              <a:gd name="connsiteX7-1309" fmla="*/ 6421756 w 8033654"/>
              <a:gd name="connsiteY7-1310" fmla="*/ 209878 h 7031915"/>
              <a:gd name="connsiteX8-1311" fmla="*/ 6426018 w 8033654"/>
              <a:gd name="connsiteY8-1312" fmla="*/ 214243 h 7031915"/>
              <a:gd name="connsiteX9-1313" fmla="*/ 6463356 w 8033654"/>
              <a:gd name="connsiteY9-1314" fmla="*/ 268125 h 7031915"/>
              <a:gd name="connsiteX10-1315" fmla="*/ 6480094 w 8033654"/>
              <a:gd name="connsiteY10-1316" fmla="*/ 292278 h 7031915"/>
              <a:gd name="connsiteX11-1317" fmla="*/ 7949332 w 8033654"/>
              <a:gd name="connsiteY11-1318" fmla="*/ 3216682 h 7031915"/>
              <a:gd name="connsiteX12-1319" fmla="*/ 7992299 w 8033654"/>
              <a:gd name="connsiteY12-1320" fmla="*/ 3302616 h 7031915"/>
              <a:gd name="connsiteX13-1321" fmla="*/ 8021693 w 8033654"/>
              <a:gd name="connsiteY13-1322" fmla="*/ 3397306 h 7031915"/>
              <a:gd name="connsiteX14-1323" fmla="*/ 8033654 w 8033654"/>
              <a:gd name="connsiteY14-1324" fmla="*/ 3515957 h 7031915"/>
              <a:gd name="connsiteX15-1325" fmla="*/ 8021693 w 8033654"/>
              <a:gd name="connsiteY15-1326" fmla="*/ 3634608 h 7031915"/>
              <a:gd name="connsiteX16-1327" fmla="*/ 7992299 w 8033654"/>
              <a:gd name="connsiteY16-1328" fmla="*/ 3729298 h 7031915"/>
              <a:gd name="connsiteX17-1329" fmla="*/ 7949332 w 8033654"/>
              <a:gd name="connsiteY17-1330" fmla="*/ 3815232 h 7031915"/>
              <a:gd name="connsiteX18-1331" fmla="*/ 6535055 w 8033654"/>
              <a:gd name="connsiteY18-1332" fmla="*/ 6638796 h 7031915"/>
              <a:gd name="connsiteX19-1333" fmla="*/ 6524461 w 8033654"/>
              <a:gd name="connsiteY19-1334" fmla="*/ 6646190 h 7031915"/>
              <a:gd name="connsiteX20-1335" fmla="*/ 6482456 w 8033654"/>
              <a:gd name="connsiteY20-1336" fmla="*/ 6736229 h 7031915"/>
              <a:gd name="connsiteX21-1337" fmla="*/ 6090371 w 8033654"/>
              <a:gd name="connsiteY21-1338" fmla="*/ 7019956 h 7031915"/>
              <a:gd name="connsiteX22-1339" fmla="*/ 5971740 w 8033654"/>
              <a:gd name="connsiteY22-1340" fmla="*/ 7031915 h 7031915"/>
              <a:gd name="connsiteX23-1341" fmla="*/ 5971700 w 8033654"/>
              <a:gd name="connsiteY23-1342" fmla="*/ 7031915 h 7031915"/>
              <a:gd name="connsiteX24-1343" fmla="*/ 2058326 w 8033654"/>
              <a:gd name="connsiteY24-1344" fmla="*/ 7031915 h 7031915"/>
              <a:gd name="connsiteX25-1345" fmla="*/ 2176958 w 8033654"/>
              <a:gd name="connsiteY25-1346" fmla="*/ 7019956 h 7031915"/>
              <a:gd name="connsiteX26-1347" fmla="*/ 2176957 w 8033654"/>
              <a:gd name="connsiteY26-1348" fmla="*/ 7019956 h 7031915"/>
              <a:gd name="connsiteX27-1349" fmla="*/ 2058326 w 8033654"/>
              <a:gd name="connsiteY27-1350" fmla="*/ 7031915 h 7031915"/>
              <a:gd name="connsiteX28-1351" fmla="*/ 2058286 w 8033654"/>
              <a:gd name="connsiteY28-1352" fmla="*/ 7031915 h 7031915"/>
              <a:gd name="connsiteX29-1353" fmla="*/ 1939655 w 8033654"/>
              <a:gd name="connsiteY29-1354" fmla="*/ 7019956 h 7031915"/>
              <a:gd name="connsiteX30-1355" fmla="*/ 1642007 w 8033654"/>
              <a:gd name="connsiteY30-1356" fmla="*/ 6859480 h 7031915"/>
              <a:gd name="connsiteX31-1357" fmla="*/ 1570173 w 8033654"/>
              <a:gd name="connsiteY31-1358" fmla="*/ 6772417 h 7031915"/>
              <a:gd name="connsiteX32-1359" fmla="*/ 1508795 w 8033654"/>
              <a:gd name="connsiteY32-1360" fmla="*/ 6649661 h 7031915"/>
              <a:gd name="connsiteX33-1361" fmla="*/ 1508794 w 8033654"/>
              <a:gd name="connsiteY33-1362" fmla="*/ 6649657 h 7031915"/>
              <a:gd name="connsiteX34-1363" fmla="*/ 115723 w 8033654"/>
              <a:gd name="connsiteY34-1364" fmla="*/ 3863519 h 7031915"/>
              <a:gd name="connsiteX35-1365" fmla="*/ 115722 w 8033654"/>
              <a:gd name="connsiteY35-1366" fmla="*/ 3863518 h 7031915"/>
              <a:gd name="connsiteX36-1367" fmla="*/ 29470 w 8033654"/>
              <a:gd name="connsiteY36-1368" fmla="*/ 3691014 h 7031915"/>
              <a:gd name="connsiteX37-1369" fmla="*/ 11962 w 8033654"/>
              <a:gd name="connsiteY37-1370" fmla="*/ 3634608 h 7031915"/>
              <a:gd name="connsiteX38-1371" fmla="*/ 0 w 8033654"/>
              <a:gd name="connsiteY38-1372" fmla="*/ 3515957 h 7031915"/>
              <a:gd name="connsiteX39-1373" fmla="*/ 11962 w 8033654"/>
              <a:gd name="connsiteY39-1374" fmla="*/ 3397306 h 7031915"/>
              <a:gd name="connsiteX40-1375" fmla="*/ 29470 w 8033654"/>
              <a:gd name="connsiteY40-1376" fmla="*/ 3340901 h 7031915"/>
              <a:gd name="connsiteX41-1377" fmla="*/ 115722 w 8033654"/>
              <a:gd name="connsiteY41-1378" fmla="*/ 3168396 h 7031915"/>
              <a:gd name="connsiteX42-1379" fmla="*/ 115723 w 8033654"/>
              <a:gd name="connsiteY42-1380" fmla="*/ 3168396 h 7031915"/>
              <a:gd name="connsiteX43-1381" fmla="*/ 1508796 w 8033654"/>
              <a:gd name="connsiteY43-1382" fmla="*/ 382255 h 7031915"/>
              <a:gd name="connsiteX44-1383" fmla="*/ 1570174 w 8033654"/>
              <a:gd name="connsiteY44-1384" fmla="*/ 259499 h 7031915"/>
              <a:gd name="connsiteX45-1385" fmla="*/ 1642008 w 8033654"/>
              <a:gd name="connsiteY45-1386" fmla="*/ 172435 h 7031915"/>
              <a:gd name="connsiteX46-1387" fmla="*/ 1939656 w 8033654"/>
              <a:gd name="connsiteY46-1388" fmla="*/ 11959 h 7031915"/>
              <a:gd name="connsiteX47-1389" fmla="*/ 2058287 w 8033654"/>
              <a:gd name="connsiteY47-1390" fmla="*/ 0 h 7031915"/>
              <a:gd name="connsiteX0-1391" fmla="*/ 2058287 w 8033654"/>
              <a:gd name="connsiteY0-1392" fmla="*/ 0 h 7031915"/>
              <a:gd name="connsiteX1-1393" fmla="*/ 2058326 w 8033654"/>
              <a:gd name="connsiteY1-1394" fmla="*/ 0 h 7031915"/>
              <a:gd name="connsiteX2-1395" fmla="*/ 5971699 w 8033654"/>
              <a:gd name="connsiteY2-1396" fmla="*/ 0 h 7031915"/>
              <a:gd name="connsiteX3-1397" fmla="*/ 5971700 w 8033654"/>
              <a:gd name="connsiteY3-1398" fmla="*/ 0 h 7031915"/>
              <a:gd name="connsiteX4-1399" fmla="*/ 5971740 w 8033654"/>
              <a:gd name="connsiteY4-1400" fmla="*/ 0 h 7031915"/>
              <a:gd name="connsiteX5-1401" fmla="*/ 6090371 w 8033654"/>
              <a:gd name="connsiteY5-1402" fmla="*/ 11959 h 7031915"/>
              <a:gd name="connsiteX6-1403" fmla="*/ 6357004 w 8033654"/>
              <a:gd name="connsiteY6-1404" fmla="*/ 143562 h 7031915"/>
              <a:gd name="connsiteX7-1405" fmla="*/ 6421756 w 8033654"/>
              <a:gd name="connsiteY7-1406" fmla="*/ 209878 h 7031915"/>
              <a:gd name="connsiteX8-1407" fmla="*/ 6426018 w 8033654"/>
              <a:gd name="connsiteY8-1408" fmla="*/ 214243 h 7031915"/>
              <a:gd name="connsiteX9-1409" fmla="*/ 6463356 w 8033654"/>
              <a:gd name="connsiteY9-1410" fmla="*/ 268125 h 7031915"/>
              <a:gd name="connsiteX10-1411" fmla="*/ 7949332 w 8033654"/>
              <a:gd name="connsiteY10-1412" fmla="*/ 3216682 h 7031915"/>
              <a:gd name="connsiteX11-1413" fmla="*/ 7992299 w 8033654"/>
              <a:gd name="connsiteY11-1414" fmla="*/ 3302616 h 7031915"/>
              <a:gd name="connsiteX12-1415" fmla="*/ 8021693 w 8033654"/>
              <a:gd name="connsiteY12-1416" fmla="*/ 3397306 h 7031915"/>
              <a:gd name="connsiteX13-1417" fmla="*/ 8033654 w 8033654"/>
              <a:gd name="connsiteY13-1418" fmla="*/ 3515957 h 7031915"/>
              <a:gd name="connsiteX14-1419" fmla="*/ 8021693 w 8033654"/>
              <a:gd name="connsiteY14-1420" fmla="*/ 3634608 h 7031915"/>
              <a:gd name="connsiteX15-1421" fmla="*/ 7992299 w 8033654"/>
              <a:gd name="connsiteY15-1422" fmla="*/ 3729298 h 7031915"/>
              <a:gd name="connsiteX16-1423" fmla="*/ 7949332 w 8033654"/>
              <a:gd name="connsiteY16-1424" fmla="*/ 3815232 h 7031915"/>
              <a:gd name="connsiteX17-1425" fmla="*/ 6535055 w 8033654"/>
              <a:gd name="connsiteY17-1426" fmla="*/ 6638796 h 7031915"/>
              <a:gd name="connsiteX18-1427" fmla="*/ 6524461 w 8033654"/>
              <a:gd name="connsiteY18-1428" fmla="*/ 6646190 h 7031915"/>
              <a:gd name="connsiteX19-1429" fmla="*/ 6482456 w 8033654"/>
              <a:gd name="connsiteY19-1430" fmla="*/ 6736229 h 7031915"/>
              <a:gd name="connsiteX20-1431" fmla="*/ 6090371 w 8033654"/>
              <a:gd name="connsiteY20-1432" fmla="*/ 7019956 h 7031915"/>
              <a:gd name="connsiteX21-1433" fmla="*/ 5971740 w 8033654"/>
              <a:gd name="connsiteY21-1434" fmla="*/ 7031915 h 7031915"/>
              <a:gd name="connsiteX22-1435" fmla="*/ 5971700 w 8033654"/>
              <a:gd name="connsiteY22-1436" fmla="*/ 7031915 h 7031915"/>
              <a:gd name="connsiteX23-1437" fmla="*/ 2058326 w 8033654"/>
              <a:gd name="connsiteY23-1438" fmla="*/ 7031915 h 7031915"/>
              <a:gd name="connsiteX24-1439" fmla="*/ 2176958 w 8033654"/>
              <a:gd name="connsiteY24-1440" fmla="*/ 7019956 h 7031915"/>
              <a:gd name="connsiteX25-1441" fmla="*/ 2176957 w 8033654"/>
              <a:gd name="connsiteY25-1442" fmla="*/ 7019956 h 7031915"/>
              <a:gd name="connsiteX26-1443" fmla="*/ 2058326 w 8033654"/>
              <a:gd name="connsiteY26-1444" fmla="*/ 7031915 h 7031915"/>
              <a:gd name="connsiteX27-1445" fmla="*/ 2058286 w 8033654"/>
              <a:gd name="connsiteY27-1446" fmla="*/ 7031915 h 7031915"/>
              <a:gd name="connsiteX28-1447" fmla="*/ 1939655 w 8033654"/>
              <a:gd name="connsiteY28-1448" fmla="*/ 7019956 h 7031915"/>
              <a:gd name="connsiteX29-1449" fmla="*/ 1642007 w 8033654"/>
              <a:gd name="connsiteY29-1450" fmla="*/ 6859480 h 7031915"/>
              <a:gd name="connsiteX30-1451" fmla="*/ 1570173 w 8033654"/>
              <a:gd name="connsiteY30-1452" fmla="*/ 6772417 h 7031915"/>
              <a:gd name="connsiteX31-1453" fmla="*/ 1508795 w 8033654"/>
              <a:gd name="connsiteY31-1454" fmla="*/ 6649661 h 7031915"/>
              <a:gd name="connsiteX32-1455" fmla="*/ 1508794 w 8033654"/>
              <a:gd name="connsiteY32-1456" fmla="*/ 6649657 h 7031915"/>
              <a:gd name="connsiteX33-1457" fmla="*/ 115723 w 8033654"/>
              <a:gd name="connsiteY33-1458" fmla="*/ 3863519 h 7031915"/>
              <a:gd name="connsiteX34-1459" fmla="*/ 115722 w 8033654"/>
              <a:gd name="connsiteY34-1460" fmla="*/ 3863518 h 7031915"/>
              <a:gd name="connsiteX35-1461" fmla="*/ 29470 w 8033654"/>
              <a:gd name="connsiteY35-1462" fmla="*/ 3691014 h 7031915"/>
              <a:gd name="connsiteX36-1463" fmla="*/ 11962 w 8033654"/>
              <a:gd name="connsiteY36-1464" fmla="*/ 3634608 h 7031915"/>
              <a:gd name="connsiteX37-1465" fmla="*/ 0 w 8033654"/>
              <a:gd name="connsiteY37-1466" fmla="*/ 3515957 h 7031915"/>
              <a:gd name="connsiteX38-1467" fmla="*/ 11962 w 8033654"/>
              <a:gd name="connsiteY38-1468" fmla="*/ 3397306 h 7031915"/>
              <a:gd name="connsiteX39-1469" fmla="*/ 29470 w 8033654"/>
              <a:gd name="connsiteY39-1470" fmla="*/ 3340901 h 7031915"/>
              <a:gd name="connsiteX40-1471" fmla="*/ 115722 w 8033654"/>
              <a:gd name="connsiteY40-1472" fmla="*/ 3168396 h 7031915"/>
              <a:gd name="connsiteX41-1473" fmla="*/ 115723 w 8033654"/>
              <a:gd name="connsiteY41-1474" fmla="*/ 3168396 h 7031915"/>
              <a:gd name="connsiteX42-1475" fmla="*/ 1508796 w 8033654"/>
              <a:gd name="connsiteY42-1476" fmla="*/ 382255 h 7031915"/>
              <a:gd name="connsiteX43-1477" fmla="*/ 1570174 w 8033654"/>
              <a:gd name="connsiteY43-1478" fmla="*/ 259499 h 7031915"/>
              <a:gd name="connsiteX44-1479" fmla="*/ 1642008 w 8033654"/>
              <a:gd name="connsiteY44-1480" fmla="*/ 172435 h 7031915"/>
              <a:gd name="connsiteX45-1481" fmla="*/ 1939656 w 8033654"/>
              <a:gd name="connsiteY45-1482" fmla="*/ 11959 h 7031915"/>
              <a:gd name="connsiteX46-1483" fmla="*/ 2058287 w 8033654"/>
              <a:gd name="connsiteY46-1484" fmla="*/ 0 h 7031915"/>
              <a:gd name="connsiteX0-1485" fmla="*/ 2058287 w 8033654"/>
              <a:gd name="connsiteY0-1486" fmla="*/ 0 h 7031915"/>
              <a:gd name="connsiteX1-1487" fmla="*/ 2058326 w 8033654"/>
              <a:gd name="connsiteY1-1488" fmla="*/ 0 h 7031915"/>
              <a:gd name="connsiteX2-1489" fmla="*/ 5971699 w 8033654"/>
              <a:gd name="connsiteY2-1490" fmla="*/ 0 h 7031915"/>
              <a:gd name="connsiteX3-1491" fmla="*/ 5971700 w 8033654"/>
              <a:gd name="connsiteY3-1492" fmla="*/ 0 h 7031915"/>
              <a:gd name="connsiteX4-1493" fmla="*/ 5971740 w 8033654"/>
              <a:gd name="connsiteY4-1494" fmla="*/ 0 h 7031915"/>
              <a:gd name="connsiteX5-1495" fmla="*/ 6090371 w 8033654"/>
              <a:gd name="connsiteY5-1496" fmla="*/ 11959 h 7031915"/>
              <a:gd name="connsiteX6-1497" fmla="*/ 6357004 w 8033654"/>
              <a:gd name="connsiteY6-1498" fmla="*/ 143562 h 7031915"/>
              <a:gd name="connsiteX7-1499" fmla="*/ 6421756 w 8033654"/>
              <a:gd name="connsiteY7-1500" fmla="*/ 209878 h 7031915"/>
              <a:gd name="connsiteX8-1501" fmla="*/ 6426018 w 8033654"/>
              <a:gd name="connsiteY8-1502" fmla="*/ 214243 h 7031915"/>
              <a:gd name="connsiteX9-1503" fmla="*/ 6463356 w 8033654"/>
              <a:gd name="connsiteY9-1504" fmla="*/ 268125 h 7031915"/>
              <a:gd name="connsiteX10-1505" fmla="*/ 7949332 w 8033654"/>
              <a:gd name="connsiteY10-1506" fmla="*/ 3216682 h 7031915"/>
              <a:gd name="connsiteX11-1507" fmla="*/ 7992299 w 8033654"/>
              <a:gd name="connsiteY11-1508" fmla="*/ 3302616 h 7031915"/>
              <a:gd name="connsiteX12-1509" fmla="*/ 8021693 w 8033654"/>
              <a:gd name="connsiteY12-1510" fmla="*/ 3397306 h 7031915"/>
              <a:gd name="connsiteX13-1511" fmla="*/ 8033654 w 8033654"/>
              <a:gd name="connsiteY13-1512" fmla="*/ 3515957 h 7031915"/>
              <a:gd name="connsiteX14-1513" fmla="*/ 8021693 w 8033654"/>
              <a:gd name="connsiteY14-1514" fmla="*/ 3634608 h 7031915"/>
              <a:gd name="connsiteX15-1515" fmla="*/ 7992299 w 8033654"/>
              <a:gd name="connsiteY15-1516" fmla="*/ 3729298 h 7031915"/>
              <a:gd name="connsiteX16-1517" fmla="*/ 7949332 w 8033654"/>
              <a:gd name="connsiteY16-1518" fmla="*/ 3815232 h 7031915"/>
              <a:gd name="connsiteX17-1519" fmla="*/ 6535055 w 8033654"/>
              <a:gd name="connsiteY17-1520" fmla="*/ 6638796 h 7031915"/>
              <a:gd name="connsiteX18-1521" fmla="*/ 6524461 w 8033654"/>
              <a:gd name="connsiteY18-1522" fmla="*/ 6646190 h 7031915"/>
              <a:gd name="connsiteX19-1523" fmla="*/ 6482456 w 8033654"/>
              <a:gd name="connsiteY19-1524" fmla="*/ 6736229 h 7031915"/>
              <a:gd name="connsiteX20-1525" fmla="*/ 6090371 w 8033654"/>
              <a:gd name="connsiteY20-1526" fmla="*/ 7019956 h 7031915"/>
              <a:gd name="connsiteX21-1527" fmla="*/ 5971740 w 8033654"/>
              <a:gd name="connsiteY21-1528" fmla="*/ 7031915 h 7031915"/>
              <a:gd name="connsiteX22-1529" fmla="*/ 5971700 w 8033654"/>
              <a:gd name="connsiteY22-1530" fmla="*/ 7031915 h 7031915"/>
              <a:gd name="connsiteX23-1531" fmla="*/ 2058326 w 8033654"/>
              <a:gd name="connsiteY23-1532" fmla="*/ 7031915 h 7031915"/>
              <a:gd name="connsiteX24-1533" fmla="*/ 2176958 w 8033654"/>
              <a:gd name="connsiteY24-1534" fmla="*/ 7019956 h 7031915"/>
              <a:gd name="connsiteX25-1535" fmla="*/ 2058326 w 8033654"/>
              <a:gd name="connsiteY25-1536" fmla="*/ 7031915 h 7031915"/>
              <a:gd name="connsiteX26-1537" fmla="*/ 2058286 w 8033654"/>
              <a:gd name="connsiteY26-1538" fmla="*/ 7031915 h 7031915"/>
              <a:gd name="connsiteX27-1539" fmla="*/ 1939655 w 8033654"/>
              <a:gd name="connsiteY27-1540" fmla="*/ 7019956 h 7031915"/>
              <a:gd name="connsiteX28-1541" fmla="*/ 1642007 w 8033654"/>
              <a:gd name="connsiteY28-1542" fmla="*/ 6859480 h 7031915"/>
              <a:gd name="connsiteX29-1543" fmla="*/ 1570173 w 8033654"/>
              <a:gd name="connsiteY29-1544" fmla="*/ 6772417 h 7031915"/>
              <a:gd name="connsiteX30-1545" fmla="*/ 1508795 w 8033654"/>
              <a:gd name="connsiteY30-1546" fmla="*/ 6649661 h 7031915"/>
              <a:gd name="connsiteX31-1547" fmla="*/ 1508794 w 8033654"/>
              <a:gd name="connsiteY31-1548" fmla="*/ 6649657 h 7031915"/>
              <a:gd name="connsiteX32-1549" fmla="*/ 115723 w 8033654"/>
              <a:gd name="connsiteY32-1550" fmla="*/ 3863519 h 7031915"/>
              <a:gd name="connsiteX33-1551" fmla="*/ 115722 w 8033654"/>
              <a:gd name="connsiteY33-1552" fmla="*/ 3863518 h 7031915"/>
              <a:gd name="connsiteX34-1553" fmla="*/ 29470 w 8033654"/>
              <a:gd name="connsiteY34-1554" fmla="*/ 3691014 h 7031915"/>
              <a:gd name="connsiteX35-1555" fmla="*/ 11962 w 8033654"/>
              <a:gd name="connsiteY35-1556" fmla="*/ 3634608 h 7031915"/>
              <a:gd name="connsiteX36-1557" fmla="*/ 0 w 8033654"/>
              <a:gd name="connsiteY36-1558" fmla="*/ 3515957 h 7031915"/>
              <a:gd name="connsiteX37-1559" fmla="*/ 11962 w 8033654"/>
              <a:gd name="connsiteY37-1560" fmla="*/ 3397306 h 7031915"/>
              <a:gd name="connsiteX38-1561" fmla="*/ 29470 w 8033654"/>
              <a:gd name="connsiteY38-1562" fmla="*/ 3340901 h 7031915"/>
              <a:gd name="connsiteX39-1563" fmla="*/ 115722 w 8033654"/>
              <a:gd name="connsiteY39-1564" fmla="*/ 3168396 h 7031915"/>
              <a:gd name="connsiteX40-1565" fmla="*/ 115723 w 8033654"/>
              <a:gd name="connsiteY40-1566" fmla="*/ 3168396 h 7031915"/>
              <a:gd name="connsiteX41-1567" fmla="*/ 1508796 w 8033654"/>
              <a:gd name="connsiteY41-1568" fmla="*/ 382255 h 7031915"/>
              <a:gd name="connsiteX42-1569" fmla="*/ 1570174 w 8033654"/>
              <a:gd name="connsiteY42-1570" fmla="*/ 259499 h 7031915"/>
              <a:gd name="connsiteX43-1571" fmla="*/ 1642008 w 8033654"/>
              <a:gd name="connsiteY43-1572" fmla="*/ 172435 h 7031915"/>
              <a:gd name="connsiteX44-1573" fmla="*/ 1939656 w 8033654"/>
              <a:gd name="connsiteY44-1574" fmla="*/ 11959 h 7031915"/>
              <a:gd name="connsiteX45-1575" fmla="*/ 2058287 w 8033654"/>
              <a:gd name="connsiteY45-1576" fmla="*/ 0 h 7031915"/>
              <a:gd name="connsiteX0-1577" fmla="*/ 2058287 w 8033654"/>
              <a:gd name="connsiteY0-1578" fmla="*/ 0 h 7031915"/>
              <a:gd name="connsiteX1-1579" fmla="*/ 2058326 w 8033654"/>
              <a:gd name="connsiteY1-1580" fmla="*/ 0 h 7031915"/>
              <a:gd name="connsiteX2-1581" fmla="*/ 5971699 w 8033654"/>
              <a:gd name="connsiteY2-1582" fmla="*/ 0 h 7031915"/>
              <a:gd name="connsiteX3-1583" fmla="*/ 5971700 w 8033654"/>
              <a:gd name="connsiteY3-1584" fmla="*/ 0 h 7031915"/>
              <a:gd name="connsiteX4-1585" fmla="*/ 5971740 w 8033654"/>
              <a:gd name="connsiteY4-1586" fmla="*/ 0 h 7031915"/>
              <a:gd name="connsiteX5-1587" fmla="*/ 6090371 w 8033654"/>
              <a:gd name="connsiteY5-1588" fmla="*/ 11959 h 7031915"/>
              <a:gd name="connsiteX6-1589" fmla="*/ 6357004 w 8033654"/>
              <a:gd name="connsiteY6-1590" fmla="*/ 143562 h 7031915"/>
              <a:gd name="connsiteX7-1591" fmla="*/ 6421756 w 8033654"/>
              <a:gd name="connsiteY7-1592" fmla="*/ 209878 h 7031915"/>
              <a:gd name="connsiteX8-1593" fmla="*/ 6426018 w 8033654"/>
              <a:gd name="connsiteY8-1594" fmla="*/ 214243 h 7031915"/>
              <a:gd name="connsiteX9-1595" fmla="*/ 6463356 w 8033654"/>
              <a:gd name="connsiteY9-1596" fmla="*/ 268125 h 7031915"/>
              <a:gd name="connsiteX10-1597" fmla="*/ 7949332 w 8033654"/>
              <a:gd name="connsiteY10-1598" fmla="*/ 3216682 h 7031915"/>
              <a:gd name="connsiteX11-1599" fmla="*/ 7992299 w 8033654"/>
              <a:gd name="connsiteY11-1600" fmla="*/ 3302616 h 7031915"/>
              <a:gd name="connsiteX12-1601" fmla="*/ 8021693 w 8033654"/>
              <a:gd name="connsiteY12-1602" fmla="*/ 3397306 h 7031915"/>
              <a:gd name="connsiteX13-1603" fmla="*/ 8033654 w 8033654"/>
              <a:gd name="connsiteY13-1604" fmla="*/ 3515957 h 7031915"/>
              <a:gd name="connsiteX14-1605" fmla="*/ 8021693 w 8033654"/>
              <a:gd name="connsiteY14-1606" fmla="*/ 3634608 h 7031915"/>
              <a:gd name="connsiteX15-1607" fmla="*/ 7992299 w 8033654"/>
              <a:gd name="connsiteY15-1608" fmla="*/ 3729298 h 7031915"/>
              <a:gd name="connsiteX16-1609" fmla="*/ 7949332 w 8033654"/>
              <a:gd name="connsiteY16-1610" fmla="*/ 3815232 h 7031915"/>
              <a:gd name="connsiteX17-1611" fmla="*/ 6535055 w 8033654"/>
              <a:gd name="connsiteY17-1612" fmla="*/ 6638796 h 7031915"/>
              <a:gd name="connsiteX18-1613" fmla="*/ 6524461 w 8033654"/>
              <a:gd name="connsiteY18-1614" fmla="*/ 6646190 h 7031915"/>
              <a:gd name="connsiteX19-1615" fmla="*/ 6482456 w 8033654"/>
              <a:gd name="connsiteY19-1616" fmla="*/ 6736229 h 7031915"/>
              <a:gd name="connsiteX20-1617" fmla="*/ 6090371 w 8033654"/>
              <a:gd name="connsiteY20-1618" fmla="*/ 7019956 h 7031915"/>
              <a:gd name="connsiteX21-1619" fmla="*/ 5971740 w 8033654"/>
              <a:gd name="connsiteY21-1620" fmla="*/ 7031915 h 7031915"/>
              <a:gd name="connsiteX22-1621" fmla="*/ 5971700 w 8033654"/>
              <a:gd name="connsiteY22-1622" fmla="*/ 7031915 h 7031915"/>
              <a:gd name="connsiteX23-1623" fmla="*/ 2058326 w 8033654"/>
              <a:gd name="connsiteY23-1624" fmla="*/ 7031915 h 7031915"/>
              <a:gd name="connsiteX24-1625" fmla="*/ 2058326 w 8033654"/>
              <a:gd name="connsiteY24-1626" fmla="*/ 7031915 h 7031915"/>
              <a:gd name="connsiteX25-1627" fmla="*/ 2058286 w 8033654"/>
              <a:gd name="connsiteY25-1628" fmla="*/ 7031915 h 7031915"/>
              <a:gd name="connsiteX26-1629" fmla="*/ 1939655 w 8033654"/>
              <a:gd name="connsiteY26-1630" fmla="*/ 7019956 h 7031915"/>
              <a:gd name="connsiteX27-1631" fmla="*/ 1642007 w 8033654"/>
              <a:gd name="connsiteY27-1632" fmla="*/ 6859480 h 7031915"/>
              <a:gd name="connsiteX28-1633" fmla="*/ 1570173 w 8033654"/>
              <a:gd name="connsiteY28-1634" fmla="*/ 6772417 h 7031915"/>
              <a:gd name="connsiteX29-1635" fmla="*/ 1508795 w 8033654"/>
              <a:gd name="connsiteY29-1636" fmla="*/ 6649661 h 7031915"/>
              <a:gd name="connsiteX30-1637" fmla="*/ 1508794 w 8033654"/>
              <a:gd name="connsiteY30-1638" fmla="*/ 6649657 h 7031915"/>
              <a:gd name="connsiteX31-1639" fmla="*/ 115723 w 8033654"/>
              <a:gd name="connsiteY31-1640" fmla="*/ 3863519 h 7031915"/>
              <a:gd name="connsiteX32-1641" fmla="*/ 115722 w 8033654"/>
              <a:gd name="connsiteY32-1642" fmla="*/ 3863518 h 7031915"/>
              <a:gd name="connsiteX33-1643" fmla="*/ 29470 w 8033654"/>
              <a:gd name="connsiteY33-1644" fmla="*/ 3691014 h 7031915"/>
              <a:gd name="connsiteX34-1645" fmla="*/ 11962 w 8033654"/>
              <a:gd name="connsiteY34-1646" fmla="*/ 3634608 h 7031915"/>
              <a:gd name="connsiteX35-1647" fmla="*/ 0 w 8033654"/>
              <a:gd name="connsiteY35-1648" fmla="*/ 3515957 h 7031915"/>
              <a:gd name="connsiteX36-1649" fmla="*/ 11962 w 8033654"/>
              <a:gd name="connsiteY36-1650" fmla="*/ 3397306 h 7031915"/>
              <a:gd name="connsiteX37-1651" fmla="*/ 29470 w 8033654"/>
              <a:gd name="connsiteY37-1652" fmla="*/ 3340901 h 7031915"/>
              <a:gd name="connsiteX38-1653" fmla="*/ 115722 w 8033654"/>
              <a:gd name="connsiteY38-1654" fmla="*/ 3168396 h 7031915"/>
              <a:gd name="connsiteX39-1655" fmla="*/ 115723 w 8033654"/>
              <a:gd name="connsiteY39-1656" fmla="*/ 3168396 h 7031915"/>
              <a:gd name="connsiteX40-1657" fmla="*/ 1508796 w 8033654"/>
              <a:gd name="connsiteY40-1658" fmla="*/ 382255 h 7031915"/>
              <a:gd name="connsiteX41-1659" fmla="*/ 1570174 w 8033654"/>
              <a:gd name="connsiteY41-1660" fmla="*/ 259499 h 7031915"/>
              <a:gd name="connsiteX42-1661" fmla="*/ 1642008 w 8033654"/>
              <a:gd name="connsiteY42-1662" fmla="*/ 172435 h 7031915"/>
              <a:gd name="connsiteX43-1663" fmla="*/ 1939656 w 8033654"/>
              <a:gd name="connsiteY43-1664" fmla="*/ 11959 h 7031915"/>
              <a:gd name="connsiteX44-1665" fmla="*/ 2058287 w 8033654"/>
              <a:gd name="connsiteY44-1666" fmla="*/ 0 h 7031915"/>
              <a:gd name="connsiteX0-1667" fmla="*/ 2058287 w 8033654"/>
              <a:gd name="connsiteY0-1668" fmla="*/ 0 h 7031915"/>
              <a:gd name="connsiteX1-1669" fmla="*/ 2058326 w 8033654"/>
              <a:gd name="connsiteY1-1670" fmla="*/ 0 h 7031915"/>
              <a:gd name="connsiteX2-1671" fmla="*/ 5971699 w 8033654"/>
              <a:gd name="connsiteY2-1672" fmla="*/ 0 h 7031915"/>
              <a:gd name="connsiteX3-1673" fmla="*/ 5971700 w 8033654"/>
              <a:gd name="connsiteY3-1674" fmla="*/ 0 h 7031915"/>
              <a:gd name="connsiteX4-1675" fmla="*/ 5971740 w 8033654"/>
              <a:gd name="connsiteY4-1676" fmla="*/ 0 h 7031915"/>
              <a:gd name="connsiteX5-1677" fmla="*/ 6090371 w 8033654"/>
              <a:gd name="connsiteY5-1678" fmla="*/ 11959 h 7031915"/>
              <a:gd name="connsiteX6-1679" fmla="*/ 6357004 w 8033654"/>
              <a:gd name="connsiteY6-1680" fmla="*/ 143562 h 7031915"/>
              <a:gd name="connsiteX7-1681" fmla="*/ 6421756 w 8033654"/>
              <a:gd name="connsiteY7-1682" fmla="*/ 209878 h 7031915"/>
              <a:gd name="connsiteX8-1683" fmla="*/ 6426018 w 8033654"/>
              <a:gd name="connsiteY8-1684" fmla="*/ 214243 h 7031915"/>
              <a:gd name="connsiteX9-1685" fmla="*/ 6463356 w 8033654"/>
              <a:gd name="connsiteY9-1686" fmla="*/ 268125 h 7031915"/>
              <a:gd name="connsiteX10-1687" fmla="*/ 7949332 w 8033654"/>
              <a:gd name="connsiteY10-1688" fmla="*/ 3216682 h 7031915"/>
              <a:gd name="connsiteX11-1689" fmla="*/ 7992299 w 8033654"/>
              <a:gd name="connsiteY11-1690" fmla="*/ 3302616 h 7031915"/>
              <a:gd name="connsiteX12-1691" fmla="*/ 8021693 w 8033654"/>
              <a:gd name="connsiteY12-1692" fmla="*/ 3397306 h 7031915"/>
              <a:gd name="connsiteX13-1693" fmla="*/ 8033654 w 8033654"/>
              <a:gd name="connsiteY13-1694" fmla="*/ 3515957 h 7031915"/>
              <a:gd name="connsiteX14-1695" fmla="*/ 8021693 w 8033654"/>
              <a:gd name="connsiteY14-1696" fmla="*/ 3634608 h 7031915"/>
              <a:gd name="connsiteX15-1697" fmla="*/ 7992299 w 8033654"/>
              <a:gd name="connsiteY15-1698" fmla="*/ 3729298 h 7031915"/>
              <a:gd name="connsiteX16-1699" fmla="*/ 7949332 w 8033654"/>
              <a:gd name="connsiteY16-1700" fmla="*/ 3815232 h 7031915"/>
              <a:gd name="connsiteX17-1701" fmla="*/ 6535055 w 8033654"/>
              <a:gd name="connsiteY17-1702" fmla="*/ 6638796 h 7031915"/>
              <a:gd name="connsiteX18-1703" fmla="*/ 6482456 w 8033654"/>
              <a:gd name="connsiteY18-1704" fmla="*/ 6736229 h 7031915"/>
              <a:gd name="connsiteX19-1705" fmla="*/ 6090371 w 8033654"/>
              <a:gd name="connsiteY19-1706" fmla="*/ 7019956 h 7031915"/>
              <a:gd name="connsiteX20-1707" fmla="*/ 5971740 w 8033654"/>
              <a:gd name="connsiteY20-1708" fmla="*/ 7031915 h 7031915"/>
              <a:gd name="connsiteX21-1709" fmla="*/ 5971700 w 8033654"/>
              <a:gd name="connsiteY21-1710" fmla="*/ 7031915 h 7031915"/>
              <a:gd name="connsiteX22-1711" fmla="*/ 2058326 w 8033654"/>
              <a:gd name="connsiteY22-1712" fmla="*/ 7031915 h 7031915"/>
              <a:gd name="connsiteX23-1713" fmla="*/ 2058326 w 8033654"/>
              <a:gd name="connsiteY23-1714" fmla="*/ 7031915 h 7031915"/>
              <a:gd name="connsiteX24-1715" fmla="*/ 2058286 w 8033654"/>
              <a:gd name="connsiteY24-1716" fmla="*/ 7031915 h 7031915"/>
              <a:gd name="connsiteX25-1717" fmla="*/ 1939655 w 8033654"/>
              <a:gd name="connsiteY25-1718" fmla="*/ 7019956 h 7031915"/>
              <a:gd name="connsiteX26-1719" fmla="*/ 1642007 w 8033654"/>
              <a:gd name="connsiteY26-1720" fmla="*/ 6859480 h 7031915"/>
              <a:gd name="connsiteX27-1721" fmla="*/ 1570173 w 8033654"/>
              <a:gd name="connsiteY27-1722" fmla="*/ 6772417 h 7031915"/>
              <a:gd name="connsiteX28-1723" fmla="*/ 1508795 w 8033654"/>
              <a:gd name="connsiteY28-1724" fmla="*/ 6649661 h 7031915"/>
              <a:gd name="connsiteX29-1725" fmla="*/ 1508794 w 8033654"/>
              <a:gd name="connsiteY29-1726" fmla="*/ 6649657 h 7031915"/>
              <a:gd name="connsiteX30-1727" fmla="*/ 115723 w 8033654"/>
              <a:gd name="connsiteY30-1728" fmla="*/ 3863519 h 7031915"/>
              <a:gd name="connsiteX31-1729" fmla="*/ 115722 w 8033654"/>
              <a:gd name="connsiteY31-1730" fmla="*/ 3863518 h 7031915"/>
              <a:gd name="connsiteX32-1731" fmla="*/ 29470 w 8033654"/>
              <a:gd name="connsiteY32-1732" fmla="*/ 3691014 h 7031915"/>
              <a:gd name="connsiteX33-1733" fmla="*/ 11962 w 8033654"/>
              <a:gd name="connsiteY33-1734" fmla="*/ 3634608 h 7031915"/>
              <a:gd name="connsiteX34-1735" fmla="*/ 0 w 8033654"/>
              <a:gd name="connsiteY34-1736" fmla="*/ 3515957 h 7031915"/>
              <a:gd name="connsiteX35-1737" fmla="*/ 11962 w 8033654"/>
              <a:gd name="connsiteY35-1738" fmla="*/ 3397306 h 7031915"/>
              <a:gd name="connsiteX36-1739" fmla="*/ 29470 w 8033654"/>
              <a:gd name="connsiteY36-1740" fmla="*/ 3340901 h 7031915"/>
              <a:gd name="connsiteX37-1741" fmla="*/ 115722 w 8033654"/>
              <a:gd name="connsiteY37-1742" fmla="*/ 3168396 h 7031915"/>
              <a:gd name="connsiteX38-1743" fmla="*/ 115723 w 8033654"/>
              <a:gd name="connsiteY38-1744" fmla="*/ 3168396 h 7031915"/>
              <a:gd name="connsiteX39-1745" fmla="*/ 1508796 w 8033654"/>
              <a:gd name="connsiteY39-1746" fmla="*/ 382255 h 7031915"/>
              <a:gd name="connsiteX40-1747" fmla="*/ 1570174 w 8033654"/>
              <a:gd name="connsiteY40-1748" fmla="*/ 259499 h 7031915"/>
              <a:gd name="connsiteX41-1749" fmla="*/ 1642008 w 8033654"/>
              <a:gd name="connsiteY41-1750" fmla="*/ 172435 h 7031915"/>
              <a:gd name="connsiteX42-1751" fmla="*/ 1939656 w 8033654"/>
              <a:gd name="connsiteY42-1752" fmla="*/ 11959 h 7031915"/>
              <a:gd name="connsiteX43-1753" fmla="*/ 2058287 w 8033654"/>
              <a:gd name="connsiteY43-1754" fmla="*/ 0 h 7031915"/>
              <a:gd name="connsiteX0-1755" fmla="*/ 2058287 w 8033654"/>
              <a:gd name="connsiteY0-1756" fmla="*/ 0 h 7031915"/>
              <a:gd name="connsiteX1-1757" fmla="*/ 2058326 w 8033654"/>
              <a:gd name="connsiteY1-1758" fmla="*/ 0 h 7031915"/>
              <a:gd name="connsiteX2-1759" fmla="*/ 5971699 w 8033654"/>
              <a:gd name="connsiteY2-1760" fmla="*/ 0 h 7031915"/>
              <a:gd name="connsiteX3-1761" fmla="*/ 5971700 w 8033654"/>
              <a:gd name="connsiteY3-1762" fmla="*/ 0 h 7031915"/>
              <a:gd name="connsiteX4-1763" fmla="*/ 5971740 w 8033654"/>
              <a:gd name="connsiteY4-1764" fmla="*/ 0 h 7031915"/>
              <a:gd name="connsiteX5-1765" fmla="*/ 6090371 w 8033654"/>
              <a:gd name="connsiteY5-1766" fmla="*/ 11959 h 7031915"/>
              <a:gd name="connsiteX6-1767" fmla="*/ 6357004 w 8033654"/>
              <a:gd name="connsiteY6-1768" fmla="*/ 143562 h 7031915"/>
              <a:gd name="connsiteX7-1769" fmla="*/ 6421756 w 8033654"/>
              <a:gd name="connsiteY7-1770" fmla="*/ 209878 h 7031915"/>
              <a:gd name="connsiteX8-1771" fmla="*/ 6426018 w 8033654"/>
              <a:gd name="connsiteY8-1772" fmla="*/ 214243 h 7031915"/>
              <a:gd name="connsiteX9-1773" fmla="*/ 6463356 w 8033654"/>
              <a:gd name="connsiteY9-1774" fmla="*/ 268125 h 7031915"/>
              <a:gd name="connsiteX10-1775" fmla="*/ 7949332 w 8033654"/>
              <a:gd name="connsiteY10-1776" fmla="*/ 3216682 h 7031915"/>
              <a:gd name="connsiteX11-1777" fmla="*/ 7992299 w 8033654"/>
              <a:gd name="connsiteY11-1778" fmla="*/ 3302616 h 7031915"/>
              <a:gd name="connsiteX12-1779" fmla="*/ 8021693 w 8033654"/>
              <a:gd name="connsiteY12-1780" fmla="*/ 3397306 h 7031915"/>
              <a:gd name="connsiteX13-1781" fmla="*/ 8033654 w 8033654"/>
              <a:gd name="connsiteY13-1782" fmla="*/ 3515957 h 7031915"/>
              <a:gd name="connsiteX14-1783" fmla="*/ 8021693 w 8033654"/>
              <a:gd name="connsiteY14-1784" fmla="*/ 3634608 h 7031915"/>
              <a:gd name="connsiteX15-1785" fmla="*/ 7992299 w 8033654"/>
              <a:gd name="connsiteY15-1786" fmla="*/ 3729298 h 7031915"/>
              <a:gd name="connsiteX16-1787" fmla="*/ 7949332 w 8033654"/>
              <a:gd name="connsiteY16-1788" fmla="*/ 3815232 h 7031915"/>
              <a:gd name="connsiteX17-1789" fmla="*/ 6482456 w 8033654"/>
              <a:gd name="connsiteY17-1790" fmla="*/ 6736229 h 7031915"/>
              <a:gd name="connsiteX18-1791" fmla="*/ 6090371 w 8033654"/>
              <a:gd name="connsiteY18-1792" fmla="*/ 7019956 h 7031915"/>
              <a:gd name="connsiteX19-1793" fmla="*/ 5971740 w 8033654"/>
              <a:gd name="connsiteY19-1794" fmla="*/ 7031915 h 7031915"/>
              <a:gd name="connsiteX20-1795" fmla="*/ 5971700 w 8033654"/>
              <a:gd name="connsiteY20-1796" fmla="*/ 7031915 h 7031915"/>
              <a:gd name="connsiteX21-1797" fmla="*/ 2058326 w 8033654"/>
              <a:gd name="connsiteY21-1798" fmla="*/ 7031915 h 7031915"/>
              <a:gd name="connsiteX22-1799" fmla="*/ 2058326 w 8033654"/>
              <a:gd name="connsiteY22-1800" fmla="*/ 7031915 h 7031915"/>
              <a:gd name="connsiteX23-1801" fmla="*/ 2058286 w 8033654"/>
              <a:gd name="connsiteY23-1802" fmla="*/ 7031915 h 7031915"/>
              <a:gd name="connsiteX24-1803" fmla="*/ 1939655 w 8033654"/>
              <a:gd name="connsiteY24-1804" fmla="*/ 7019956 h 7031915"/>
              <a:gd name="connsiteX25-1805" fmla="*/ 1642007 w 8033654"/>
              <a:gd name="connsiteY25-1806" fmla="*/ 6859480 h 7031915"/>
              <a:gd name="connsiteX26-1807" fmla="*/ 1570173 w 8033654"/>
              <a:gd name="connsiteY26-1808" fmla="*/ 6772417 h 7031915"/>
              <a:gd name="connsiteX27-1809" fmla="*/ 1508795 w 8033654"/>
              <a:gd name="connsiteY27-1810" fmla="*/ 6649661 h 7031915"/>
              <a:gd name="connsiteX28-1811" fmla="*/ 1508794 w 8033654"/>
              <a:gd name="connsiteY28-1812" fmla="*/ 6649657 h 7031915"/>
              <a:gd name="connsiteX29-1813" fmla="*/ 115723 w 8033654"/>
              <a:gd name="connsiteY29-1814" fmla="*/ 3863519 h 7031915"/>
              <a:gd name="connsiteX30-1815" fmla="*/ 115722 w 8033654"/>
              <a:gd name="connsiteY30-1816" fmla="*/ 3863518 h 7031915"/>
              <a:gd name="connsiteX31-1817" fmla="*/ 29470 w 8033654"/>
              <a:gd name="connsiteY31-1818" fmla="*/ 3691014 h 7031915"/>
              <a:gd name="connsiteX32-1819" fmla="*/ 11962 w 8033654"/>
              <a:gd name="connsiteY32-1820" fmla="*/ 3634608 h 7031915"/>
              <a:gd name="connsiteX33-1821" fmla="*/ 0 w 8033654"/>
              <a:gd name="connsiteY33-1822" fmla="*/ 3515957 h 7031915"/>
              <a:gd name="connsiteX34-1823" fmla="*/ 11962 w 8033654"/>
              <a:gd name="connsiteY34-1824" fmla="*/ 3397306 h 7031915"/>
              <a:gd name="connsiteX35-1825" fmla="*/ 29470 w 8033654"/>
              <a:gd name="connsiteY35-1826" fmla="*/ 3340901 h 7031915"/>
              <a:gd name="connsiteX36-1827" fmla="*/ 115722 w 8033654"/>
              <a:gd name="connsiteY36-1828" fmla="*/ 3168396 h 7031915"/>
              <a:gd name="connsiteX37-1829" fmla="*/ 115723 w 8033654"/>
              <a:gd name="connsiteY37-1830" fmla="*/ 3168396 h 7031915"/>
              <a:gd name="connsiteX38-1831" fmla="*/ 1508796 w 8033654"/>
              <a:gd name="connsiteY38-1832" fmla="*/ 382255 h 7031915"/>
              <a:gd name="connsiteX39-1833" fmla="*/ 1570174 w 8033654"/>
              <a:gd name="connsiteY39-1834" fmla="*/ 259499 h 7031915"/>
              <a:gd name="connsiteX40-1835" fmla="*/ 1642008 w 8033654"/>
              <a:gd name="connsiteY40-1836" fmla="*/ 172435 h 7031915"/>
              <a:gd name="connsiteX41-1837" fmla="*/ 1939656 w 8033654"/>
              <a:gd name="connsiteY41-1838" fmla="*/ 11959 h 7031915"/>
              <a:gd name="connsiteX42-1839" fmla="*/ 2058287 w 8033654"/>
              <a:gd name="connsiteY42-1840" fmla="*/ 0 h 7031915"/>
              <a:gd name="connsiteX0-1841" fmla="*/ 2058287 w 8033654"/>
              <a:gd name="connsiteY0-1842" fmla="*/ 0 h 7031915"/>
              <a:gd name="connsiteX1-1843" fmla="*/ 2058326 w 8033654"/>
              <a:gd name="connsiteY1-1844" fmla="*/ 0 h 7031915"/>
              <a:gd name="connsiteX2-1845" fmla="*/ 5971699 w 8033654"/>
              <a:gd name="connsiteY2-1846" fmla="*/ 0 h 7031915"/>
              <a:gd name="connsiteX3-1847" fmla="*/ 5971700 w 8033654"/>
              <a:gd name="connsiteY3-1848" fmla="*/ 0 h 7031915"/>
              <a:gd name="connsiteX4-1849" fmla="*/ 5971740 w 8033654"/>
              <a:gd name="connsiteY4-1850" fmla="*/ 0 h 7031915"/>
              <a:gd name="connsiteX5-1851" fmla="*/ 6090371 w 8033654"/>
              <a:gd name="connsiteY5-1852" fmla="*/ 11959 h 7031915"/>
              <a:gd name="connsiteX6-1853" fmla="*/ 6357004 w 8033654"/>
              <a:gd name="connsiteY6-1854" fmla="*/ 143562 h 7031915"/>
              <a:gd name="connsiteX7-1855" fmla="*/ 6421756 w 8033654"/>
              <a:gd name="connsiteY7-1856" fmla="*/ 209878 h 7031915"/>
              <a:gd name="connsiteX8-1857" fmla="*/ 6426018 w 8033654"/>
              <a:gd name="connsiteY8-1858" fmla="*/ 214243 h 7031915"/>
              <a:gd name="connsiteX9-1859" fmla="*/ 7949332 w 8033654"/>
              <a:gd name="connsiteY9-1860" fmla="*/ 3216682 h 7031915"/>
              <a:gd name="connsiteX10-1861" fmla="*/ 7992299 w 8033654"/>
              <a:gd name="connsiteY10-1862" fmla="*/ 3302616 h 7031915"/>
              <a:gd name="connsiteX11-1863" fmla="*/ 8021693 w 8033654"/>
              <a:gd name="connsiteY11-1864" fmla="*/ 3397306 h 7031915"/>
              <a:gd name="connsiteX12-1865" fmla="*/ 8033654 w 8033654"/>
              <a:gd name="connsiteY12-1866" fmla="*/ 3515957 h 7031915"/>
              <a:gd name="connsiteX13-1867" fmla="*/ 8021693 w 8033654"/>
              <a:gd name="connsiteY13-1868" fmla="*/ 3634608 h 7031915"/>
              <a:gd name="connsiteX14-1869" fmla="*/ 7992299 w 8033654"/>
              <a:gd name="connsiteY14-1870" fmla="*/ 3729298 h 7031915"/>
              <a:gd name="connsiteX15-1871" fmla="*/ 7949332 w 8033654"/>
              <a:gd name="connsiteY15-1872" fmla="*/ 3815232 h 7031915"/>
              <a:gd name="connsiteX16-1873" fmla="*/ 6482456 w 8033654"/>
              <a:gd name="connsiteY16-1874" fmla="*/ 6736229 h 7031915"/>
              <a:gd name="connsiteX17-1875" fmla="*/ 6090371 w 8033654"/>
              <a:gd name="connsiteY17-1876" fmla="*/ 7019956 h 7031915"/>
              <a:gd name="connsiteX18-1877" fmla="*/ 5971740 w 8033654"/>
              <a:gd name="connsiteY18-1878" fmla="*/ 7031915 h 7031915"/>
              <a:gd name="connsiteX19-1879" fmla="*/ 5971700 w 8033654"/>
              <a:gd name="connsiteY19-1880" fmla="*/ 7031915 h 7031915"/>
              <a:gd name="connsiteX20-1881" fmla="*/ 2058326 w 8033654"/>
              <a:gd name="connsiteY20-1882" fmla="*/ 7031915 h 7031915"/>
              <a:gd name="connsiteX21-1883" fmla="*/ 2058326 w 8033654"/>
              <a:gd name="connsiteY21-1884" fmla="*/ 7031915 h 7031915"/>
              <a:gd name="connsiteX22-1885" fmla="*/ 2058286 w 8033654"/>
              <a:gd name="connsiteY22-1886" fmla="*/ 7031915 h 7031915"/>
              <a:gd name="connsiteX23-1887" fmla="*/ 1939655 w 8033654"/>
              <a:gd name="connsiteY23-1888" fmla="*/ 7019956 h 7031915"/>
              <a:gd name="connsiteX24-1889" fmla="*/ 1642007 w 8033654"/>
              <a:gd name="connsiteY24-1890" fmla="*/ 6859480 h 7031915"/>
              <a:gd name="connsiteX25-1891" fmla="*/ 1570173 w 8033654"/>
              <a:gd name="connsiteY25-1892" fmla="*/ 6772417 h 7031915"/>
              <a:gd name="connsiteX26-1893" fmla="*/ 1508795 w 8033654"/>
              <a:gd name="connsiteY26-1894" fmla="*/ 6649661 h 7031915"/>
              <a:gd name="connsiteX27-1895" fmla="*/ 1508794 w 8033654"/>
              <a:gd name="connsiteY27-1896" fmla="*/ 6649657 h 7031915"/>
              <a:gd name="connsiteX28-1897" fmla="*/ 115723 w 8033654"/>
              <a:gd name="connsiteY28-1898" fmla="*/ 3863519 h 7031915"/>
              <a:gd name="connsiteX29-1899" fmla="*/ 115722 w 8033654"/>
              <a:gd name="connsiteY29-1900" fmla="*/ 3863518 h 7031915"/>
              <a:gd name="connsiteX30-1901" fmla="*/ 29470 w 8033654"/>
              <a:gd name="connsiteY30-1902" fmla="*/ 3691014 h 7031915"/>
              <a:gd name="connsiteX31-1903" fmla="*/ 11962 w 8033654"/>
              <a:gd name="connsiteY31-1904" fmla="*/ 3634608 h 7031915"/>
              <a:gd name="connsiteX32-1905" fmla="*/ 0 w 8033654"/>
              <a:gd name="connsiteY32-1906" fmla="*/ 3515957 h 7031915"/>
              <a:gd name="connsiteX33-1907" fmla="*/ 11962 w 8033654"/>
              <a:gd name="connsiteY33-1908" fmla="*/ 3397306 h 7031915"/>
              <a:gd name="connsiteX34-1909" fmla="*/ 29470 w 8033654"/>
              <a:gd name="connsiteY34-1910" fmla="*/ 3340901 h 7031915"/>
              <a:gd name="connsiteX35-1911" fmla="*/ 115722 w 8033654"/>
              <a:gd name="connsiteY35-1912" fmla="*/ 3168396 h 7031915"/>
              <a:gd name="connsiteX36-1913" fmla="*/ 115723 w 8033654"/>
              <a:gd name="connsiteY36-1914" fmla="*/ 3168396 h 7031915"/>
              <a:gd name="connsiteX37-1915" fmla="*/ 1508796 w 8033654"/>
              <a:gd name="connsiteY37-1916" fmla="*/ 382255 h 7031915"/>
              <a:gd name="connsiteX38-1917" fmla="*/ 1570174 w 8033654"/>
              <a:gd name="connsiteY38-1918" fmla="*/ 259499 h 7031915"/>
              <a:gd name="connsiteX39-1919" fmla="*/ 1642008 w 8033654"/>
              <a:gd name="connsiteY39-1920" fmla="*/ 172435 h 7031915"/>
              <a:gd name="connsiteX40-1921" fmla="*/ 1939656 w 8033654"/>
              <a:gd name="connsiteY40-1922" fmla="*/ 11959 h 7031915"/>
              <a:gd name="connsiteX41-1923" fmla="*/ 2058287 w 8033654"/>
              <a:gd name="connsiteY41-1924" fmla="*/ 0 h 7031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</a:cxnLst>
            <a:rect l="l" t="t" r="r" b="b"/>
            <a:pathLst>
              <a:path w="8033654" h="7031915">
                <a:moveTo>
                  <a:pt x="2058287" y="0"/>
                </a:moveTo>
                <a:lnTo>
                  <a:pt x="2058326" y="0"/>
                </a:lnTo>
                <a:lnTo>
                  <a:pt x="5971699" y="0"/>
                </a:lnTo>
                <a:lnTo>
                  <a:pt x="5971700" y="0"/>
                </a:lnTo>
                <a:lnTo>
                  <a:pt x="5971740" y="0"/>
                </a:lnTo>
                <a:lnTo>
                  <a:pt x="6090371" y="11959"/>
                </a:lnTo>
                <a:cubicBezTo>
                  <a:pt x="6190975" y="32545"/>
                  <a:pt x="6282232" y="78792"/>
                  <a:pt x="6357004" y="143562"/>
                </a:cubicBezTo>
                <a:lnTo>
                  <a:pt x="6421756" y="209878"/>
                </a:lnTo>
                <a:lnTo>
                  <a:pt x="6426018" y="214243"/>
                </a:lnTo>
                <a:lnTo>
                  <a:pt x="7949332" y="3216682"/>
                </a:lnTo>
                <a:lnTo>
                  <a:pt x="7992299" y="3302616"/>
                </a:lnTo>
                <a:lnTo>
                  <a:pt x="8021693" y="3397306"/>
                </a:lnTo>
                <a:cubicBezTo>
                  <a:pt x="8029535" y="3435632"/>
                  <a:pt x="8033654" y="3475313"/>
                  <a:pt x="8033654" y="3515957"/>
                </a:cubicBezTo>
                <a:cubicBezTo>
                  <a:pt x="8033654" y="3556601"/>
                  <a:pt x="8029535" y="3596283"/>
                  <a:pt x="8021693" y="3634608"/>
                </a:cubicBezTo>
                <a:lnTo>
                  <a:pt x="7992299" y="3729298"/>
                </a:lnTo>
                <a:lnTo>
                  <a:pt x="7949332" y="3815232"/>
                </a:lnTo>
                <a:lnTo>
                  <a:pt x="6482456" y="6736229"/>
                </a:lnTo>
                <a:cubicBezTo>
                  <a:pt x="6399753" y="6880056"/>
                  <a:pt x="6258044" y="6985646"/>
                  <a:pt x="6090371" y="7019956"/>
                </a:cubicBezTo>
                <a:lnTo>
                  <a:pt x="5971740" y="7031915"/>
                </a:lnTo>
                <a:lnTo>
                  <a:pt x="5971700" y="7031915"/>
                </a:lnTo>
                <a:lnTo>
                  <a:pt x="2058326" y="7031915"/>
                </a:lnTo>
                <a:lnTo>
                  <a:pt x="2058326" y="7031915"/>
                </a:lnTo>
                <a:lnTo>
                  <a:pt x="2058286" y="7031915"/>
                </a:lnTo>
                <a:lnTo>
                  <a:pt x="1939655" y="7019956"/>
                </a:lnTo>
                <a:cubicBezTo>
                  <a:pt x="1824680" y="6996429"/>
                  <a:pt x="1721912" y="6939386"/>
                  <a:pt x="1642007" y="6859480"/>
                </a:cubicBezTo>
                <a:lnTo>
                  <a:pt x="1570173" y="6772417"/>
                </a:lnTo>
                <a:lnTo>
                  <a:pt x="1508795" y="6649661"/>
                </a:lnTo>
                <a:cubicBezTo>
                  <a:pt x="1508795" y="6649660"/>
                  <a:pt x="1508794" y="6649658"/>
                  <a:pt x="1508794" y="6649657"/>
                </a:cubicBezTo>
                <a:lnTo>
                  <a:pt x="115723" y="3863519"/>
                </a:lnTo>
                <a:lnTo>
                  <a:pt x="115722" y="3863518"/>
                </a:lnTo>
                <a:lnTo>
                  <a:pt x="29470" y="3691014"/>
                </a:lnTo>
                <a:lnTo>
                  <a:pt x="11962" y="3634608"/>
                </a:lnTo>
                <a:cubicBezTo>
                  <a:pt x="4119" y="3596283"/>
                  <a:pt x="0" y="3556601"/>
                  <a:pt x="0" y="3515957"/>
                </a:cubicBezTo>
                <a:cubicBezTo>
                  <a:pt x="0" y="3475313"/>
                  <a:pt x="4119" y="3435632"/>
                  <a:pt x="11962" y="3397306"/>
                </a:cubicBezTo>
                <a:lnTo>
                  <a:pt x="29470" y="3340901"/>
                </a:lnTo>
                <a:lnTo>
                  <a:pt x="115722" y="3168396"/>
                </a:lnTo>
                <a:lnTo>
                  <a:pt x="115723" y="3168396"/>
                </a:lnTo>
                <a:lnTo>
                  <a:pt x="1508796" y="382255"/>
                </a:lnTo>
                <a:lnTo>
                  <a:pt x="1570174" y="259499"/>
                </a:lnTo>
                <a:lnTo>
                  <a:pt x="1642008" y="172435"/>
                </a:lnTo>
                <a:cubicBezTo>
                  <a:pt x="1721913" y="92530"/>
                  <a:pt x="1824680" y="35486"/>
                  <a:pt x="1939656" y="11959"/>
                </a:cubicBezTo>
                <a:lnTo>
                  <a:pt x="2058287" y="0"/>
                </a:lnTo>
                <a:close/>
              </a:path>
            </a:pathLst>
          </a:custGeom>
          <a:noFill/>
          <a:ln w="38100">
            <a:solidFill>
              <a:srgbClr val="FDB59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177688" y="4241636"/>
            <a:ext cx="2068234" cy="4866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负责项目文档的撰写和功能的统计以及项目后期的测试反馈</a:t>
            </a:r>
            <a:endParaRPr lang="en-US" altLang="zh-CN" sz="9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62805" y="4275938"/>
            <a:ext cx="1935172" cy="4866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负责</a:t>
            </a:r>
            <a:r>
              <a:rPr lang="en-US" altLang="zh-CN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UI</a:t>
            </a: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界面的设计、总体方向的把握以及各种次要功能的实现</a:t>
            </a:r>
            <a:endParaRPr lang="en-US" altLang="zh-CN" sz="9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799573" y="5126961"/>
            <a:ext cx="847905" cy="338554"/>
            <a:chOff x="2091159" y="4176970"/>
            <a:chExt cx="847905" cy="338554"/>
          </a:xfrm>
        </p:grpSpPr>
        <p:sp>
          <p:nvSpPr>
            <p:cNvPr id="28" name="矩形: 圆角 27"/>
            <p:cNvSpPr/>
            <p:nvPr/>
          </p:nvSpPr>
          <p:spPr>
            <a:xfrm>
              <a:off x="2091159" y="4188924"/>
              <a:ext cx="839718" cy="304938"/>
            </a:xfrm>
            <a:prstGeom prst="roundRect">
              <a:avLst>
                <a:gd name="adj" fmla="val 50000"/>
              </a:avLst>
            </a:prstGeom>
            <a:solidFill>
              <a:srgbClr val="FDB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38845" y="417697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王晓双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383661" y="1621864"/>
            <a:ext cx="18663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技术专家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378725" y="3808990"/>
            <a:ext cx="18663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UI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设计师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5B52065-0BE0-47B2-9728-551885C75B07}"/>
              </a:ext>
            </a:extLst>
          </p:cNvPr>
          <p:cNvSpPr/>
          <p:nvPr/>
        </p:nvSpPr>
        <p:spPr>
          <a:xfrm rot="16200000">
            <a:off x="6231228" y="1380907"/>
            <a:ext cx="2101499" cy="1994686"/>
          </a:xfrm>
          <a:custGeom>
            <a:avLst/>
            <a:gdLst>
              <a:gd name="connsiteX0" fmla="*/ 6552162 w 8033654"/>
              <a:gd name="connsiteY0" fmla="*/ 494730 h 7031915"/>
              <a:gd name="connsiteX1" fmla="*/ 6555365 w 8033654"/>
              <a:gd name="connsiteY1" fmla="*/ 531027 h 7031915"/>
              <a:gd name="connsiteX2" fmla="*/ 6556798 w 8033654"/>
              <a:gd name="connsiteY2" fmla="*/ 533489 h 7031915"/>
              <a:gd name="connsiteX3" fmla="*/ 6555247 w 8033654"/>
              <a:gd name="connsiteY3" fmla="*/ 510071 h 7031915"/>
              <a:gd name="connsiteX4" fmla="*/ 6529086 w 8033654"/>
              <a:gd name="connsiteY4" fmla="*/ 402424 h 7031915"/>
              <a:gd name="connsiteX5" fmla="*/ 6546753 w 8033654"/>
              <a:gd name="connsiteY5" fmla="*/ 467828 h 7031915"/>
              <a:gd name="connsiteX6" fmla="*/ 6540064 w 8033654"/>
              <a:gd name="connsiteY6" fmla="*/ 434562 h 7031915"/>
              <a:gd name="connsiteX7" fmla="*/ 6482461 w 8033654"/>
              <a:gd name="connsiteY7" fmla="*/ 295697 h 7031915"/>
              <a:gd name="connsiteX8" fmla="*/ 6520430 w 8033654"/>
              <a:gd name="connsiteY8" fmla="*/ 377086 h 7031915"/>
              <a:gd name="connsiteX9" fmla="*/ 6515577 w 8033654"/>
              <a:gd name="connsiteY9" fmla="*/ 362878 h 7031915"/>
              <a:gd name="connsiteX10" fmla="*/ 2058287 w 8033654"/>
              <a:gd name="connsiteY10" fmla="*/ 0 h 7031915"/>
              <a:gd name="connsiteX11" fmla="*/ 2058326 w 8033654"/>
              <a:gd name="connsiteY11" fmla="*/ 0 h 7031915"/>
              <a:gd name="connsiteX12" fmla="*/ 5971699 w 8033654"/>
              <a:gd name="connsiteY12" fmla="*/ 0 h 7031915"/>
              <a:gd name="connsiteX13" fmla="*/ 5971700 w 8033654"/>
              <a:gd name="connsiteY13" fmla="*/ 0 h 7031915"/>
              <a:gd name="connsiteX14" fmla="*/ 5971740 w 8033654"/>
              <a:gd name="connsiteY14" fmla="*/ 0 h 7031915"/>
              <a:gd name="connsiteX15" fmla="*/ 6090371 w 8033654"/>
              <a:gd name="connsiteY15" fmla="*/ 11959 h 7031915"/>
              <a:gd name="connsiteX16" fmla="*/ 6357004 w 8033654"/>
              <a:gd name="connsiteY16" fmla="*/ 143562 h 7031915"/>
              <a:gd name="connsiteX17" fmla="*/ 6421756 w 8033654"/>
              <a:gd name="connsiteY17" fmla="*/ 209878 h 7031915"/>
              <a:gd name="connsiteX18" fmla="*/ 6426018 w 8033654"/>
              <a:gd name="connsiteY18" fmla="*/ 214243 h 7031915"/>
              <a:gd name="connsiteX19" fmla="*/ 6463356 w 8033654"/>
              <a:gd name="connsiteY19" fmla="*/ 268125 h 7031915"/>
              <a:gd name="connsiteX20" fmla="*/ 6480094 w 8033654"/>
              <a:gd name="connsiteY20" fmla="*/ 292278 h 7031915"/>
              <a:gd name="connsiteX21" fmla="*/ 6490605 w 8033654"/>
              <a:gd name="connsiteY21" fmla="*/ 298322 h 7031915"/>
              <a:gd name="connsiteX22" fmla="*/ 7949332 w 8033654"/>
              <a:gd name="connsiteY22" fmla="*/ 3216682 h 7031915"/>
              <a:gd name="connsiteX23" fmla="*/ 7992299 w 8033654"/>
              <a:gd name="connsiteY23" fmla="*/ 3302616 h 7031915"/>
              <a:gd name="connsiteX24" fmla="*/ 8021693 w 8033654"/>
              <a:gd name="connsiteY24" fmla="*/ 3397306 h 7031915"/>
              <a:gd name="connsiteX25" fmla="*/ 8033654 w 8033654"/>
              <a:gd name="connsiteY25" fmla="*/ 3515957 h 7031915"/>
              <a:gd name="connsiteX26" fmla="*/ 8021693 w 8033654"/>
              <a:gd name="connsiteY26" fmla="*/ 3634608 h 7031915"/>
              <a:gd name="connsiteX27" fmla="*/ 7992299 w 8033654"/>
              <a:gd name="connsiteY27" fmla="*/ 3729298 h 7031915"/>
              <a:gd name="connsiteX28" fmla="*/ 7949332 w 8033654"/>
              <a:gd name="connsiteY28" fmla="*/ 3815232 h 7031915"/>
              <a:gd name="connsiteX29" fmla="*/ 6535055 w 8033654"/>
              <a:gd name="connsiteY29" fmla="*/ 6638796 h 7031915"/>
              <a:gd name="connsiteX30" fmla="*/ 6524461 w 8033654"/>
              <a:gd name="connsiteY30" fmla="*/ 6646190 h 7031915"/>
              <a:gd name="connsiteX31" fmla="*/ 6482456 w 8033654"/>
              <a:gd name="connsiteY31" fmla="*/ 6736229 h 7031915"/>
              <a:gd name="connsiteX32" fmla="*/ 6090371 w 8033654"/>
              <a:gd name="connsiteY32" fmla="*/ 7019956 h 7031915"/>
              <a:gd name="connsiteX33" fmla="*/ 5971740 w 8033654"/>
              <a:gd name="connsiteY33" fmla="*/ 7031915 h 7031915"/>
              <a:gd name="connsiteX34" fmla="*/ 5971700 w 8033654"/>
              <a:gd name="connsiteY34" fmla="*/ 7031915 h 7031915"/>
              <a:gd name="connsiteX35" fmla="*/ 2058326 w 8033654"/>
              <a:gd name="connsiteY35" fmla="*/ 7031915 h 7031915"/>
              <a:gd name="connsiteX36" fmla="*/ 2176958 w 8033654"/>
              <a:gd name="connsiteY36" fmla="*/ 7019956 h 7031915"/>
              <a:gd name="connsiteX37" fmla="*/ 2363588 w 8033654"/>
              <a:gd name="connsiteY37" fmla="*/ 6946684 h 7031915"/>
              <a:gd name="connsiteX38" fmla="*/ 2418335 w 8033654"/>
              <a:gd name="connsiteY38" fmla="*/ 6906767 h 7031915"/>
              <a:gd name="connsiteX39" fmla="*/ 2418334 w 8033654"/>
              <a:gd name="connsiteY39" fmla="*/ 6906767 h 7031915"/>
              <a:gd name="connsiteX40" fmla="*/ 2363588 w 8033654"/>
              <a:gd name="connsiteY40" fmla="*/ 6946684 h 7031915"/>
              <a:gd name="connsiteX41" fmla="*/ 2176957 w 8033654"/>
              <a:gd name="connsiteY41" fmla="*/ 7019956 h 7031915"/>
              <a:gd name="connsiteX42" fmla="*/ 2058326 w 8033654"/>
              <a:gd name="connsiteY42" fmla="*/ 7031915 h 7031915"/>
              <a:gd name="connsiteX43" fmla="*/ 2058286 w 8033654"/>
              <a:gd name="connsiteY43" fmla="*/ 7031915 h 7031915"/>
              <a:gd name="connsiteX44" fmla="*/ 1939655 w 8033654"/>
              <a:gd name="connsiteY44" fmla="*/ 7019956 h 7031915"/>
              <a:gd name="connsiteX45" fmla="*/ 1642007 w 8033654"/>
              <a:gd name="connsiteY45" fmla="*/ 6859480 h 7031915"/>
              <a:gd name="connsiteX46" fmla="*/ 1570173 w 8033654"/>
              <a:gd name="connsiteY46" fmla="*/ 6772417 h 7031915"/>
              <a:gd name="connsiteX47" fmla="*/ 1508795 w 8033654"/>
              <a:gd name="connsiteY47" fmla="*/ 6649661 h 7031915"/>
              <a:gd name="connsiteX48" fmla="*/ 1508794 w 8033654"/>
              <a:gd name="connsiteY48" fmla="*/ 6649657 h 7031915"/>
              <a:gd name="connsiteX49" fmla="*/ 115723 w 8033654"/>
              <a:gd name="connsiteY49" fmla="*/ 3863519 h 7031915"/>
              <a:gd name="connsiteX50" fmla="*/ 115722 w 8033654"/>
              <a:gd name="connsiteY50" fmla="*/ 3863518 h 7031915"/>
              <a:gd name="connsiteX51" fmla="*/ 29470 w 8033654"/>
              <a:gd name="connsiteY51" fmla="*/ 3691014 h 7031915"/>
              <a:gd name="connsiteX52" fmla="*/ 11962 w 8033654"/>
              <a:gd name="connsiteY52" fmla="*/ 3634608 h 7031915"/>
              <a:gd name="connsiteX53" fmla="*/ 0 w 8033654"/>
              <a:gd name="connsiteY53" fmla="*/ 3515957 h 7031915"/>
              <a:gd name="connsiteX54" fmla="*/ 11962 w 8033654"/>
              <a:gd name="connsiteY54" fmla="*/ 3397306 h 7031915"/>
              <a:gd name="connsiteX55" fmla="*/ 29470 w 8033654"/>
              <a:gd name="connsiteY55" fmla="*/ 3340901 h 7031915"/>
              <a:gd name="connsiteX56" fmla="*/ 115722 w 8033654"/>
              <a:gd name="connsiteY56" fmla="*/ 3168396 h 7031915"/>
              <a:gd name="connsiteX57" fmla="*/ 115723 w 8033654"/>
              <a:gd name="connsiteY57" fmla="*/ 3168396 h 7031915"/>
              <a:gd name="connsiteX58" fmla="*/ 1508796 w 8033654"/>
              <a:gd name="connsiteY58" fmla="*/ 382255 h 7031915"/>
              <a:gd name="connsiteX59" fmla="*/ 1570174 w 8033654"/>
              <a:gd name="connsiteY59" fmla="*/ 259499 h 7031915"/>
              <a:gd name="connsiteX60" fmla="*/ 1642008 w 8033654"/>
              <a:gd name="connsiteY60" fmla="*/ 172435 h 7031915"/>
              <a:gd name="connsiteX61" fmla="*/ 1939656 w 8033654"/>
              <a:gd name="connsiteY61" fmla="*/ 11959 h 7031915"/>
              <a:gd name="connsiteX0-1" fmla="*/ 6552162 w 8033654"/>
              <a:gd name="connsiteY0-2" fmla="*/ 494730 h 7031915"/>
              <a:gd name="connsiteX1-3" fmla="*/ 6555365 w 8033654"/>
              <a:gd name="connsiteY1-4" fmla="*/ 531027 h 7031915"/>
              <a:gd name="connsiteX2-5" fmla="*/ 6556798 w 8033654"/>
              <a:gd name="connsiteY2-6" fmla="*/ 533489 h 7031915"/>
              <a:gd name="connsiteX3-7" fmla="*/ 6555247 w 8033654"/>
              <a:gd name="connsiteY3-8" fmla="*/ 510071 h 7031915"/>
              <a:gd name="connsiteX4-9" fmla="*/ 6552162 w 8033654"/>
              <a:gd name="connsiteY4-10" fmla="*/ 494730 h 7031915"/>
              <a:gd name="connsiteX5-11" fmla="*/ 6529086 w 8033654"/>
              <a:gd name="connsiteY5-12" fmla="*/ 402424 h 7031915"/>
              <a:gd name="connsiteX6-13" fmla="*/ 6546753 w 8033654"/>
              <a:gd name="connsiteY6-14" fmla="*/ 467828 h 7031915"/>
              <a:gd name="connsiteX7-15" fmla="*/ 6540064 w 8033654"/>
              <a:gd name="connsiteY7-16" fmla="*/ 434562 h 7031915"/>
              <a:gd name="connsiteX8-17" fmla="*/ 6529086 w 8033654"/>
              <a:gd name="connsiteY8-18" fmla="*/ 402424 h 7031915"/>
              <a:gd name="connsiteX9-19" fmla="*/ 6482461 w 8033654"/>
              <a:gd name="connsiteY9-20" fmla="*/ 295697 h 7031915"/>
              <a:gd name="connsiteX10-21" fmla="*/ 6520430 w 8033654"/>
              <a:gd name="connsiteY10-22" fmla="*/ 377086 h 7031915"/>
              <a:gd name="connsiteX11-23" fmla="*/ 6515577 w 8033654"/>
              <a:gd name="connsiteY11-24" fmla="*/ 362878 h 7031915"/>
              <a:gd name="connsiteX12-25" fmla="*/ 6482461 w 8033654"/>
              <a:gd name="connsiteY12-26" fmla="*/ 295697 h 7031915"/>
              <a:gd name="connsiteX13-27" fmla="*/ 2058287 w 8033654"/>
              <a:gd name="connsiteY13-28" fmla="*/ 0 h 7031915"/>
              <a:gd name="connsiteX14-29" fmla="*/ 2058326 w 8033654"/>
              <a:gd name="connsiteY14-30" fmla="*/ 0 h 7031915"/>
              <a:gd name="connsiteX15-31" fmla="*/ 5971699 w 8033654"/>
              <a:gd name="connsiteY15-32" fmla="*/ 0 h 7031915"/>
              <a:gd name="connsiteX16-33" fmla="*/ 5971700 w 8033654"/>
              <a:gd name="connsiteY16-34" fmla="*/ 0 h 7031915"/>
              <a:gd name="connsiteX17-35" fmla="*/ 5971740 w 8033654"/>
              <a:gd name="connsiteY17-36" fmla="*/ 0 h 7031915"/>
              <a:gd name="connsiteX18-37" fmla="*/ 6090371 w 8033654"/>
              <a:gd name="connsiteY18-38" fmla="*/ 11959 h 7031915"/>
              <a:gd name="connsiteX19-39" fmla="*/ 6357004 w 8033654"/>
              <a:gd name="connsiteY19-40" fmla="*/ 143562 h 7031915"/>
              <a:gd name="connsiteX20-41" fmla="*/ 6421756 w 8033654"/>
              <a:gd name="connsiteY20-42" fmla="*/ 209878 h 7031915"/>
              <a:gd name="connsiteX21-43" fmla="*/ 6426018 w 8033654"/>
              <a:gd name="connsiteY21-44" fmla="*/ 214243 h 7031915"/>
              <a:gd name="connsiteX22-45" fmla="*/ 6463356 w 8033654"/>
              <a:gd name="connsiteY22-46" fmla="*/ 268125 h 7031915"/>
              <a:gd name="connsiteX23-47" fmla="*/ 6480094 w 8033654"/>
              <a:gd name="connsiteY23-48" fmla="*/ 292278 h 7031915"/>
              <a:gd name="connsiteX24-49" fmla="*/ 6490605 w 8033654"/>
              <a:gd name="connsiteY24-50" fmla="*/ 298322 h 7031915"/>
              <a:gd name="connsiteX25-51" fmla="*/ 7949332 w 8033654"/>
              <a:gd name="connsiteY25-52" fmla="*/ 3216682 h 7031915"/>
              <a:gd name="connsiteX26-53" fmla="*/ 7992299 w 8033654"/>
              <a:gd name="connsiteY26-54" fmla="*/ 3302616 h 7031915"/>
              <a:gd name="connsiteX27-55" fmla="*/ 8021693 w 8033654"/>
              <a:gd name="connsiteY27-56" fmla="*/ 3397306 h 7031915"/>
              <a:gd name="connsiteX28-57" fmla="*/ 8033654 w 8033654"/>
              <a:gd name="connsiteY28-58" fmla="*/ 3515957 h 7031915"/>
              <a:gd name="connsiteX29-59" fmla="*/ 8021693 w 8033654"/>
              <a:gd name="connsiteY29-60" fmla="*/ 3634608 h 7031915"/>
              <a:gd name="connsiteX30-61" fmla="*/ 7992299 w 8033654"/>
              <a:gd name="connsiteY30-62" fmla="*/ 3729298 h 7031915"/>
              <a:gd name="connsiteX31-63" fmla="*/ 7949332 w 8033654"/>
              <a:gd name="connsiteY31-64" fmla="*/ 3815232 h 7031915"/>
              <a:gd name="connsiteX32-65" fmla="*/ 6535055 w 8033654"/>
              <a:gd name="connsiteY32-66" fmla="*/ 6638796 h 7031915"/>
              <a:gd name="connsiteX33-67" fmla="*/ 6524461 w 8033654"/>
              <a:gd name="connsiteY33-68" fmla="*/ 6646190 h 7031915"/>
              <a:gd name="connsiteX34-69" fmla="*/ 6482456 w 8033654"/>
              <a:gd name="connsiteY34-70" fmla="*/ 6736229 h 7031915"/>
              <a:gd name="connsiteX35-71" fmla="*/ 6090371 w 8033654"/>
              <a:gd name="connsiteY35-72" fmla="*/ 7019956 h 7031915"/>
              <a:gd name="connsiteX36-73" fmla="*/ 5971740 w 8033654"/>
              <a:gd name="connsiteY36-74" fmla="*/ 7031915 h 7031915"/>
              <a:gd name="connsiteX37-75" fmla="*/ 5971700 w 8033654"/>
              <a:gd name="connsiteY37-76" fmla="*/ 7031915 h 7031915"/>
              <a:gd name="connsiteX38-77" fmla="*/ 2058326 w 8033654"/>
              <a:gd name="connsiteY38-78" fmla="*/ 7031915 h 7031915"/>
              <a:gd name="connsiteX39-79" fmla="*/ 2176958 w 8033654"/>
              <a:gd name="connsiteY39-80" fmla="*/ 7019956 h 7031915"/>
              <a:gd name="connsiteX40-81" fmla="*/ 2363588 w 8033654"/>
              <a:gd name="connsiteY40-82" fmla="*/ 6946684 h 7031915"/>
              <a:gd name="connsiteX41-83" fmla="*/ 2418335 w 8033654"/>
              <a:gd name="connsiteY41-84" fmla="*/ 6906767 h 7031915"/>
              <a:gd name="connsiteX42-85" fmla="*/ 2418334 w 8033654"/>
              <a:gd name="connsiteY42-86" fmla="*/ 6906767 h 7031915"/>
              <a:gd name="connsiteX43-87" fmla="*/ 2176957 w 8033654"/>
              <a:gd name="connsiteY43-88" fmla="*/ 7019956 h 7031915"/>
              <a:gd name="connsiteX44-89" fmla="*/ 2058326 w 8033654"/>
              <a:gd name="connsiteY44-90" fmla="*/ 7031915 h 7031915"/>
              <a:gd name="connsiteX45-91" fmla="*/ 2058286 w 8033654"/>
              <a:gd name="connsiteY45-92" fmla="*/ 7031915 h 7031915"/>
              <a:gd name="connsiteX46-93" fmla="*/ 1939655 w 8033654"/>
              <a:gd name="connsiteY46-94" fmla="*/ 7019956 h 7031915"/>
              <a:gd name="connsiteX47-95" fmla="*/ 1642007 w 8033654"/>
              <a:gd name="connsiteY47-96" fmla="*/ 6859480 h 7031915"/>
              <a:gd name="connsiteX48-97" fmla="*/ 1570173 w 8033654"/>
              <a:gd name="connsiteY48-98" fmla="*/ 6772417 h 7031915"/>
              <a:gd name="connsiteX49-99" fmla="*/ 1508795 w 8033654"/>
              <a:gd name="connsiteY49-100" fmla="*/ 6649661 h 7031915"/>
              <a:gd name="connsiteX50-101" fmla="*/ 1508794 w 8033654"/>
              <a:gd name="connsiteY50-102" fmla="*/ 6649657 h 7031915"/>
              <a:gd name="connsiteX51-103" fmla="*/ 115723 w 8033654"/>
              <a:gd name="connsiteY51-104" fmla="*/ 3863519 h 7031915"/>
              <a:gd name="connsiteX52-105" fmla="*/ 115722 w 8033654"/>
              <a:gd name="connsiteY52-106" fmla="*/ 3863518 h 7031915"/>
              <a:gd name="connsiteX53-107" fmla="*/ 29470 w 8033654"/>
              <a:gd name="connsiteY53-108" fmla="*/ 3691014 h 7031915"/>
              <a:gd name="connsiteX54-109" fmla="*/ 11962 w 8033654"/>
              <a:gd name="connsiteY54-110" fmla="*/ 3634608 h 7031915"/>
              <a:gd name="connsiteX55-111" fmla="*/ 0 w 8033654"/>
              <a:gd name="connsiteY55-112" fmla="*/ 3515957 h 7031915"/>
              <a:gd name="connsiteX56-113" fmla="*/ 11962 w 8033654"/>
              <a:gd name="connsiteY56-114" fmla="*/ 3397306 h 7031915"/>
              <a:gd name="connsiteX57-115" fmla="*/ 29470 w 8033654"/>
              <a:gd name="connsiteY57-116" fmla="*/ 3340901 h 7031915"/>
              <a:gd name="connsiteX58-117" fmla="*/ 115722 w 8033654"/>
              <a:gd name="connsiteY58-118" fmla="*/ 3168396 h 7031915"/>
              <a:gd name="connsiteX59-119" fmla="*/ 115723 w 8033654"/>
              <a:gd name="connsiteY59-120" fmla="*/ 3168396 h 7031915"/>
              <a:gd name="connsiteX60-121" fmla="*/ 1508796 w 8033654"/>
              <a:gd name="connsiteY60-122" fmla="*/ 382255 h 7031915"/>
              <a:gd name="connsiteX61-123" fmla="*/ 1570174 w 8033654"/>
              <a:gd name="connsiteY61-124" fmla="*/ 259499 h 7031915"/>
              <a:gd name="connsiteX62" fmla="*/ 1642008 w 8033654"/>
              <a:gd name="connsiteY62" fmla="*/ 172435 h 7031915"/>
              <a:gd name="connsiteX63" fmla="*/ 1939656 w 8033654"/>
              <a:gd name="connsiteY63" fmla="*/ 11959 h 7031915"/>
              <a:gd name="connsiteX64" fmla="*/ 2058287 w 8033654"/>
              <a:gd name="connsiteY64" fmla="*/ 0 h 7031915"/>
              <a:gd name="connsiteX0-125" fmla="*/ 6552162 w 8033654"/>
              <a:gd name="connsiteY0-126" fmla="*/ 494730 h 7031915"/>
              <a:gd name="connsiteX1-127" fmla="*/ 6555365 w 8033654"/>
              <a:gd name="connsiteY1-128" fmla="*/ 531027 h 7031915"/>
              <a:gd name="connsiteX2-129" fmla="*/ 6556798 w 8033654"/>
              <a:gd name="connsiteY2-130" fmla="*/ 533489 h 7031915"/>
              <a:gd name="connsiteX3-131" fmla="*/ 6555247 w 8033654"/>
              <a:gd name="connsiteY3-132" fmla="*/ 510071 h 7031915"/>
              <a:gd name="connsiteX4-133" fmla="*/ 6552162 w 8033654"/>
              <a:gd name="connsiteY4-134" fmla="*/ 494730 h 7031915"/>
              <a:gd name="connsiteX5-135" fmla="*/ 6529086 w 8033654"/>
              <a:gd name="connsiteY5-136" fmla="*/ 402424 h 7031915"/>
              <a:gd name="connsiteX6-137" fmla="*/ 6546753 w 8033654"/>
              <a:gd name="connsiteY6-138" fmla="*/ 467828 h 7031915"/>
              <a:gd name="connsiteX7-139" fmla="*/ 6540064 w 8033654"/>
              <a:gd name="connsiteY7-140" fmla="*/ 434562 h 7031915"/>
              <a:gd name="connsiteX8-141" fmla="*/ 6529086 w 8033654"/>
              <a:gd name="connsiteY8-142" fmla="*/ 402424 h 7031915"/>
              <a:gd name="connsiteX9-143" fmla="*/ 6482461 w 8033654"/>
              <a:gd name="connsiteY9-144" fmla="*/ 295697 h 7031915"/>
              <a:gd name="connsiteX10-145" fmla="*/ 6520430 w 8033654"/>
              <a:gd name="connsiteY10-146" fmla="*/ 377086 h 7031915"/>
              <a:gd name="connsiteX11-147" fmla="*/ 6515577 w 8033654"/>
              <a:gd name="connsiteY11-148" fmla="*/ 362878 h 7031915"/>
              <a:gd name="connsiteX12-149" fmla="*/ 6482461 w 8033654"/>
              <a:gd name="connsiteY12-150" fmla="*/ 295697 h 7031915"/>
              <a:gd name="connsiteX13-151" fmla="*/ 2058287 w 8033654"/>
              <a:gd name="connsiteY13-152" fmla="*/ 0 h 7031915"/>
              <a:gd name="connsiteX14-153" fmla="*/ 2058326 w 8033654"/>
              <a:gd name="connsiteY14-154" fmla="*/ 0 h 7031915"/>
              <a:gd name="connsiteX15-155" fmla="*/ 5971699 w 8033654"/>
              <a:gd name="connsiteY15-156" fmla="*/ 0 h 7031915"/>
              <a:gd name="connsiteX16-157" fmla="*/ 5971700 w 8033654"/>
              <a:gd name="connsiteY16-158" fmla="*/ 0 h 7031915"/>
              <a:gd name="connsiteX17-159" fmla="*/ 5971740 w 8033654"/>
              <a:gd name="connsiteY17-160" fmla="*/ 0 h 7031915"/>
              <a:gd name="connsiteX18-161" fmla="*/ 6090371 w 8033654"/>
              <a:gd name="connsiteY18-162" fmla="*/ 11959 h 7031915"/>
              <a:gd name="connsiteX19-163" fmla="*/ 6357004 w 8033654"/>
              <a:gd name="connsiteY19-164" fmla="*/ 143562 h 7031915"/>
              <a:gd name="connsiteX20-165" fmla="*/ 6421756 w 8033654"/>
              <a:gd name="connsiteY20-166" fmla="*/ 209878 h 7031915"/>
              <a:gd name="connsiteX21-167" fmla="*/ 6426018 w 8033654"/>
              <a:gd name="connsiteY21-168" fmla="*/ 214243 h 7031915"/>
              <a:gd name="connsiteX22-169" fmla="*/ 6463356 w 8033654"/>
              <a:gd name="connsiteY22-170" fmla="*/ 268125 h 7031915"/>
              <a:gd name="connsiteX23-171" fmla="*/ 6480094 w 8033654"/>
              <a:gd name="connsiteY23-172" fmla="*/ 292278 h 7031915"/>
              <a:gd name="connsiteX24-173" fmla="*/ 6490605 w 8033654"/>
              <a:gd name="connsiteY24-174" fmla="*/ 298322 h 7031915"/>
              <a:gd name="connsiteX25-175" fmla="*/ 7949332 w 8033654"/>
              <a:gd name="connsiteY25-176" fmla="*/ 3216682 h 7031915"/>
              <a:gd name="connsiteX26-177" fmla="*/ 7992299 w 8033654"/>
              <a:gd name="connsiteY26-178" fmla="*/ 3302616 h 7031915"/>
              <a:gd name="connsiteX27-179" fmla="*/ 8021693 w 8033654"/>
              <a:gd name="connsiteY27-180" fmla="*/ 3397306 h 7031915"/>
              <a:gd name="connsiteX28-181" fmla="*/ 8033654 w 8033654"/>
              <a:gd name="connsiteY28-182" fmla="*/ 3515957 h 7031915"/>
              <a:gd name="connsiteX29-183" fmla="*/ 8021693 w 8033654"/>
              <a:gd name="connsiteY29-184" fmla="*/ 3634608 h 7031915"/>
              <a:gd name="connsiteX30-185" fmla="*/ 7992299 w 8033654"/>
              <a:gd name="connsiteY30-186" fmla="*/ 3729298 h 7031915"/>
              <a:gd name="connsiteX31-187" fmla="*/ 7949332 w 8033654"/>
              <a:gd name="connsiteY31-188" fmla="*/ 3815232 h 7031915"/>
              <a:gd name="connsiteX32-189" fmla="*/ 6535055 w 8033654"/>
              <a:gd name="connsiteY32-190" fmla="*/ 6638796 h 7031915"/>
              <a:gd name="connsiteX33-191" fmla="*/ 6524461 w 8033654"/>
              <a:gd name="connsiteY33-192" fmla="*/ 6646190 h 7031915"/>
              <a:gd name="connsiteX34-193" fmla="*/ 6482456 w 8033654"/>
              <a:gd name="connsiteY34-194" fmla="*/ 6736229 h 7031915"/>
              <a:gd name="connsiteX35-195" fmla="*/ 6090371 w 8033654"/>
              <a:gd name="connsiteY35-196" fmla="*/ 7019956 h 7031915"/>
              <a:gd name="connsiteX36-197" fmla="*/ 5971740 w 8033654"/>
              <a:gd name="connsiteY36-198" fmla="*/ 7031915 h 7031915"/>
              <a:gd name="connsiteX37-199" fmla="*/ 5971700 w 8033654"/>
              <a:gd name="connsiteY37-200" fmla="*/ 7031915 h 7031915"/>
              <a:gd name="connsiteX38-201" fmla="*/ 2058326 w 8033654"/>
              <a:gd name="connsiteY38-202" fmla="*/ 7031915 h 7031915"/>
              <a:gd name="connsiteX39-203" fmla="*/ 2176958 w 8033654"/>
              <a:gd name="connsiteY39-204" fmla="*/ 7019956 h 7031915"/>
              <a:gd name="connsiteX40-205" fmla="*/ 2363588 w 8033654"/>
              <a:gd name="connsiteY40-206" fmla="*/ 6946684 h 7031915"/>
              <a:gd name="connsiteX41-207" fmla="*/ 2418335 w 8033654"/>
              <a:gd name="connsiteY41-208" fmla="*/ 6906767 h 7031915"/>
              <a:gd name="connsiteX42-209" fmla="*/ 2176957 w 8033654"/>
              <a:gd name="connsiteY42-210" fmla="*/ 7019956 h 7031915"/>
              <a:gd name="connsiteX43-211" fmla="*/ 2058326 w 8033654"/>
              <a:gd name="connsiteY43-212" fmla="*/ 7031915 h 7031915"/>
              <a:gd name="connsiteX44-213" fmla="*/ 2058286 w 8033654"/>
              <a:gd name="connsiteY44-214" fmla="*/ 7031915 h 7031915"/>
              <a:gd name="connsiteX45-215" fmla="*/ 1939655 w 8033654"/>
              <a:gd name="connsiteY45-216" fmla="*/ 7019956 h 7031915"/>
              <a:gd name="connsiteX46-217" fmla="*/ 1642007 w 8033654"/>
              <a:gd name="connsiteY46-218" fmla="*/ 6859480 h 7031915"/>
              <a:gd name="connsiteX47-219" fmla="*/ 1570173 w 8033654"/>
              <a:gd name="connsiteY47-220" fmla="*/ 6772417 h 7031915"/>
              <a:gd name="connsiteX48-221" fmla="*/ 1508795 w 8033654"/>
              <a:gd name="connsiteY48-222" fmla="*/ 6649661 h 7031915"/>
              <a:gd name="connsiteX49-223" fmla="*/ 1508794 w 8033654"/>
              <a:gd name="connsiteY49-224" fmla="*/ 6649657 h 7031915"/>
              <a:gd name="connsiteX50-225" fmla="*/ 115723 w 8033654"/>
              <a:gd name="connsiteY50-226" fmla="*/ 3863519 h 7031915"/>
              <a:gd name="connsiteX51-227" fmla="*/ 115722 w 8033654"/>
              <a:gd name="connsiteY51-228" fmla="*/ 3863518 h 7031915"/>
              <a:gd name="connsiteX52-229" fmla="*/ 29470 w 8033654"/>
              <a:gd name="connsiteY52-230" fmla="*/ 3691014 h 7031915"/>
              <a:gd name="connsiteX53-231" fmla="*/ 11962 w 8033654"/>
              <a:gd name="connsiteY53-232" fmla="*/ 3634608 h 7031915"/>
              <a:gd name="connsiteX54-233" fmla="*/ 0 w 8033654"/>
              <a:gd name="connsiteY54-234" fmla="*/ 3515957 h 7031915"/>
              <a:gd name="connsiteX55-235" fmla="*/ 11962 w 8033654"/>
              <a:gd name="connsiteY55-236" fmla="*/ 3397306 h 7031915"/>
              <a:gd name="connsiteX56-237" fmla="*/ 29470 w 8033654"/>
              <a:gd name="connsiteY56-238" fmla="*/ 3340901 h 7031915"/>
              <a:gd name="connsiteX57-239" fmla="*/ 115722 w 8033654"/>
              <a:gd name="connsiteY57-240" fmla="*/ 3168396 h 7031915"/>
              <a:gd name="connsiteX58-241" fmla="*/ 115723 w 8033654"/>
              <a:gd name="connsiteY58-242" fmla="*/ 3168396 h 7031915"/>
              <a:gd name="connsiteX59-243" fmla="*/ 1508796 w 8033654"/>
              <a:gd name="connsiteY59-244" fmla="*/ 382255 h 7031915"/>
              <a:gd name="connsiteX60-245" fmla="*/ 1570174 w 8033654"/>
              <a:gd name="connsiteY60-246" fmla="*/ 259499 h 7031915"/>
              <a:gd name="connsiteX61-247" fmla="*/ 1642008 w 8033654"/>
              <a:gd name="connsiteY61-248" fmla="*/ 172435 h 7031915"/>
              <a:gd name="connsiteX62-249" fmla="*/ 1939656 w 8033654"/>
              <a:gd name="connsiteY62-250" fmla="*/ 11959 h 7031915"/>
              <a:gd name="connsiteX63-251" fmla="*/ 2058287 w 8033654"/>
              <a:gd name="connsiteY63-252" fmla="*/ 0 h 7031915"/>
              <a:gd name="connsiteX0-253" fmla="*/ 6552162 w 8033654"/>
              <a:gd name="connsiteY0-254" fmla="*/ 494730 h 7031915"/>
              <a:gd name="connsiteX1-255" fmla="*/ 6555365 w 8033654"/>
              <a:gd name="connsiteY1-256" fmla="*/ 531027 h 7031915"/>
              <a:gd name="connsiteX2-257" fmla="*/ 6556798 w 8033654"/>
              <a:gd name="connsiteY2-258" fmla="*/ 533489 h 7031915"/>
              <a:gd name="connsiteX3-259" fmla="*/ 6555247 w 8033654"/>
              <a:gd name="connsiteY3-260" fmla="*/ 510071 h 7031915"/>
              <a:gd name="connsiteX4-261" fmla="*/ 6552162 w 8033654"/>
              <a:gd name="connsiteY4-262" fmla="*/ 494730 h 7031915"/>
              <a:gd name="connsiteX5-263" fmla="*/ 6529086 w 8033654"/>
              <a:gd name="connsiteY5-264" fmla="*/ 402424 h 7031915"/>
              <a:gd name="connsiteX6-265" fmla="*/ 6546753 w 8033654"/>
              <a:gd name="connsiteY6-266" fmla="*/ 467828 h 7031915"/>
              <a:gd name="connsiteX7-267" fmla="*/ 6540064 w 8033654"/>
              <a:gd name="connsiteY7-268" fmla="*/ 434562 h 7031915"/>
              <a:gd name="connsiteX8-269" fmla="*/ 6529086 w 8033654"/>
              <a:gd name="connsiteY8-270" fmla="*/ 402424 h 7031915"/>
              <a:gd name="connsiteX9-271" fmla="*/ 6482461 w 8033654"/>
              <a:gd name="connsiteY9-272" fmla="*/ 295697 h 7031915"/>
              <a:gd name="connsiteX10-273" fmla="*/ 6520430 w 8033654"/>
              <a:gd name="connsiteY10-274" fmla="*/ 377086 h 7031915"/>
              <a:gd name="connsiteX11-275" fmla="*/ 6515577 w 8033654"/>
              <a:gd name="connsiteY11-276" fmla="*/ 362878 h 7031915"/>
              <a:gd name="connsiteX12-277" fmla="*/ 6482461 w 8033654"/>
              <a:gd name="connsiteY12-278" fmla="*/ 295697 h 7031915"/>
              <a:gd name="connsiteX13-279" fmla="*/ 2058287 w 8033654"/>
              <a:gd name="connsiteY13-280" fmla="*/ 0 h 7031915"/>
              <a:gd name="connsiteX14-281" fmla="*/ 2058326 w 8033654"/>
              <a:gd name="connsiteY14-282" fmla="*/ 0 h 7031915"/>
              <a:gd name="connsiteX15-283" fmla="*/ 5971699 w 8033654"/>
              <a:gd name="connsiteY15-284" fmla="*/ 0 h 7031915"/>
              <a:gd name="connsiteX16-285" fmla="*/ 5971700 w 8033654"/>
              <a:gd name="connsiteY16-286" fmla="*/ 0 h 7031915"/>
              <a:gd name="connsiteX17-287" fmla="*/ 5971740 w 8033654"/>
              <a:gd name="connsiteY17-288" fmla="*/ 0 h 7031915"/>
              <a:gd name="connsiteX18-289" fmla="*/ 6090371 w 8033654"/>
              <a:gd name="connsiteY18-290" fmla="*/ 11959 h 7031915"/>
              <a:gd name="connsiteX19-291" fmla="*/ 6357004 w 8033654"/>
              <a:gd name="connsiteY19-292" fmla="*/ 143562 h 7031915"/>
              <a:gd name="connsiteX20-293" fmla="*/ 6421756 w 8033654"/>
              <a:gd name="connsiteY20-294" fmla="*/ 209878 h 7031915"/>
              <a:gd name="connsiteX21-295" fmla="*/ 6426018 w 8033654"/>
              <a:gd name="connsiteY21-296" fmla="*/ 214243 h 7031915"/>
              <a:gd name="connsiteX22-297" fmla="*/ 6463356 w 8033654"/>
              <a:gd name="connsiteY22-298" fmla="*/ 268125 h 7031915"/>
              <a:gd name="connsiteX23-299" fmla="*/ 6480094 w 8033654"/>
              <a:gd name="connsiteY23-300" fmla="*/ 292278 h 7031915"/>
              <a:gd name="connsiteX24-301" fmla="*/ 6490605 w 8033654"/>
              <a:gd name="connsiteY24-302" fmla="*/ 298322 h 7031915"/>
              <a:gd name="connsiteX25-303" fmla="*/ 7949332 w 8033654"/>
              <a:gd name="connsiteY25-304" fmla="*/ 3216682 h 7031915"/>
              <a:gd name="connsiteX26-305" fmla="*/ 7992299 w 8033654"/>
              <a:gd name="connsiteY26-306" fmla="*/ 3302616 h 7031915"/>
              <a:gd name="connsiteX27-307" fmla="*/ 8021693 w 8033654"/>
              <a:gd name="connsiteY27-308" fmla="*/ 3397306 h 7031915"/>
              <a:gd name="connsiteX28-309" fmla="*/ 8033654 w 8033654"/>
              <a:gd name="connsiteY28-310" fmla="*/ 3515957 h 7031915"/>
              <a:gd name="connsiteX29-311" fmla="*/ 8021693 w 8033654"/>
              <a:gd name="connsiteY29-312" fmla="*/ 3634608 h 7031915"/>
              <a:gd name="connsiteX30-313" fmla="*/ 7992299 w 8033654"/>
              <a:gd name="connsiteY30-314" fmla="*/ 3729298 h 7031915"/>
              <a:gd name="connsiteX31-315" fmla="*/ 7949332 w 8033654"/>
              <a:gd name="connsiteY31-316" fmla="*/ 3815232 h 7031915"/>
              <a:gd name="connsiteX32-317" fmla="*/ 6535055 w 8033654"/>
              <a:gd name="connsiteY32-318" fmla="*/ 6638796 h 7031915"/>
              <a:gd name="connsiteX33-319" fmla="*/ 6524461 w 8033654"/>
              <a:gd name="connsiteY33-320" fmla="*/ 6646190 h 7031915"/>
              <a:gd name="connsiteX34-321" fmla="*/ 6482456 w 8033654"/>
              <a:gd name="connsiteY34-322" fmla="*/ 6736229 h 7031915"/>
              <a:gd name="connsiteX35-323" fmla="*/ 6090371 w 8033654"/>
              <a:gd name="connsiteY35-324" fmla="*/ 7019956 h 7031915"/>
              <a:gd name="connsiteX36-325" fmla="*/ 5971740 w 8033654"/>
              <a:gd name="connsiteY36-326" fmla="*/ 7031915 h 7031915"/>
              <a:gd name="connsiteX37-327" fmla="*/ 5971700 w 8033654"/>
              <a:gd name="connsiteY37-328" fmla="*/ 7031915 h 7031915"/>
              <a:gd name="connsiteX38-329" fmla="*/ 2058326 w 8033654"/>
              <a:gd name="connsiteY38-330" fmla="*/ 7031915 h 7031915"/>
              <a:gd name="connsiteX39-331" fmla="*/ 2176958 w 8033654"/>
              <a:gd name="connsiteY39-332" fmla="*/ 7019956 h 7031915"/>
              <a:gd name="connsiteX40-333" fmla="*/ 2363588 w 8033654"/>
              <a:gd name="connsiteY40-334" fmla="*/ 6946684 h 7031915"/>
              <a:gd name="connsiteX41-335" fmla="*/ 2176957 w 8033654"/>
              <a:gd name="connsiteY41-336" fmla="*/ 7019956 h 7031915"/>
              <a:gd name="connsiteX42-337" fmla="*/ 2058326 w 8033654"/>
              <a:gd name="connsiteY42-338" fmla="*/ 7031915 h 7031915"/>
              <a:gd name="connsiteX43-339" fmla="*/ 2058286 w 8033654"/>
              <a:gd name="connsiteY43-340" fmla="*/ 7031915 h 7031915"/>
              <a:gd name="connsiteX44-341" fmla="*/ 1939655 w 8033654"/>
              <a:gd name="connsiteY44-342" fmla="*/ 7019956 h 7031915"/>
              <a:gd name="connsiteX45-343" fmla="*/ 1642007 w 8033654"/>
              <a:gd name="connsiteY45-344" fmla="*/ 6859480 h 7031915"/>
              <a:gd name="connsiteX46-345" fmla="*/ 1570173 w 8033654"/>
              <a:gd name="connsiteY46-346" fmla="*/ 6772417 h 7031915"/>
              <a:gd name="connsiteX47-347" fmla="*/ 1508795 w 8033654"/>
              <a:gd name="connsiteY47-348" fmla="*/ 6649661 h 7031915"/>
              <a:gd name="connsiteX48-349" fmla="*/ 1508794 w 8033654"/>
              <a:gd name="connsiteY48-350" fmla="*/ 6649657 h 7031915"/>
              <a:gd name="connsiteX49-351" fmla="*/ 115723 w 8033654"/>
              <a:gd name="connsiteY49-352" fmla="*/ 3863519 h 7031915"/>
              <a:gd name="connsiteX50-353" fmla="*/ 115722 w 8033654"/>
              <a:gd name="connsiteY50-354" fmla="*/ 3863518 h 7031915"/>
              <a:gd name="connsiteX51-355" fmla="*/ 29470 w 8033654"/>
              <a:gd name="connsiteY51-356" fmla="*/ 3691014 h 7031915"/>
              <a:gd name="connsiteX52-357" fmla="*/ 11962 w 8033654"/>
              <a:gd name="connsiteY52-358" fmla="*/ 3634608 h 7031915"/>
              <a:gd name="connsiteX53-359" fmla="*/ 0 w 8033654"/>
              <a:gd name="connsiteY53-360" fmla="*/ 3515957 h 7031915"/>
              <a:gd name="connsiteX54-361" fmla="*/ 11962 w 8033654"/>
              <a:gd name="connsiteY54-362" fmla="*/ 3397306 h 7031915"/>
              <a:gd name="connsiteX55-363" fmla="*/ 29470 w 8033654"/>
              <a:gd name="connsiteY55-364" fmla="*/ 3340901 h 7031915"/>
              <a:gd name="connsiteX56-365" fmla="*/ 115722 w 8033654"/>
              <a:gd name="connsiteY56-366" fmla="*/ 3168396 h 7031915"/>
              <a:gd name="connsiteX57-367" fmla="*/ 115723 w 8033654"/>
              <a:gd name="connsiteY57-368" fmla="*/ 3168396 h 7031915"/>
              <a:gd name="connsiteX58-369" fmla="*/ 1508796 w 8033654"/>
              <a:gd name="connsiteY58-370" fmla="*/ 382255 h 7031915"/>
              <a:gd name="connsiteX59-371" fmla="*/ 1570174 w 8033654"/>
              <a:gd name="connsiteY59-372" fmla="*/ 259499 h 7031915"/>
              <a:gd name="connsiteX60-373" fmla="*/ 1642008 w 8033654"/>
              <a:gd name="connsiteY60-374" fmla="*/ 172435 h 7031915"/>
              <a:gd name="connsiteX61-375" fmla="*/ 1939656 w 8033654"/>
              <a:gd name="connsiteY61-376" fmla="*/ 11959 h 7031915"/>
              <a:gd name="connsiteX62-377" fmla="*/ 2058287 w 8033654"/>
              <a:gd name="connsiteY62-378" fmla="*/ 0 h 7031915"/>
              <a:gd name="connsiteX0-379" fmla="*/ 6552162 w 8033654"/>
              <a:gd name="connsiteY0-380" fmla="*/ 494730 h 7031915"/>
              <a:gd name="connsiteX1-381" fmla="*/ 6555365 w 8033654"/>
              <a:gd name="connsiteY1-382" fmla="*/ 531027 h 7031915"/>
              <a:gd name="connsiteX2-383" fmla="*/ 6556798 w 8033654"/>
              <a:gd name="connsiteY2-384" fmla="*/ 533489 h 7031915"/>
              <a:gd name="connsiteX3-385" fmla="*/ 6555247 w 8033654"/>
              <a:gd name="connsiteY3-386" fmla="*/ 510071 h 7031915"/>
              <a:gd name="connsiteX4-387" fmla="*/ 6552162 w 8033654"/>
              <a:gd name="connsiteY4-388" fmla="*/ 494730 h 7031915"/>
              <a:gd name="connsiteX5-389" fmla="*/ 6529086 w 8033654"/>
              <a:gd name="connsiteY5-390" fmla="*/ 402424 h 7031915"/>
              <a:gd name="connsiteX6-391" fmla="*/ 6546753 w 8033654"/>
              <a:gd name="connsiteY6-392" fmla="*/ 467828 h 7031915"/>
              <a:gd name="connsiteX7-393" fmla="*/ 6540064 w 8033654"/>
              <a:gd name="connsiteY7-394" fmla="*/ 434562 h 7031915"/>
              <a:gd name="connsiteX8-395" fmla="*/ 6529086 w 8033654"/>
              <a:gd name="connsiteY8-396" fmla="*/ 402424 h 7031915"/>
              <a:gd name="connsiteX9-397" fmla="*/ 6482461 w 8033654"/>
              <a:gd name="connsiteY9-398" fmla="*/ 295697 h 7031915"/>
              <a:gd name="connsiteX10-399" fmla="*/ 6520430 w 8033654"/>
              <a:gd name="connsiteY10-400" fmla="*/ 377086 h 7031915"/>
              <a:gd name="connsiteX11-401" fmla="*/ 6515577 w 8033654"/>
              <a:gd name="connsiteY11-402" fmla="*/ 362878 h 7031915"/>
              <a:gd name="connsiteX12-403" fmla="*/ 6482461 w 8033654"/>
              <a:gd name="connsiteY12-404" fmla="*/ 295697 h 7031915"/>
              <a:gd name="connsiteX13-405" fmla="*/ 2058287 w 8033654"/>
              <a:gd name="connsiteY13-406" fmla="*/ 0 h 7031915"/>
              <a:gd name="connsiteX14-407" fmla="*/ 2058326 w 8033654"/>
              <a:gd name="connsiteY14-408" fmla="*/ 0 h 7031915"/>
              <a:gd name="connsiteX15-409" fmla="*/ 5971699 w 8033654"/>
              <a:gd name="connsiteY15-410" fmla="*/ 0 h 7031915"/>
              <a:gd name="connsiteX16-411" fmla="*/ 5971700 w 8033654"/>
              <a:gd name="connsiteY16-412" fmla="*/ 0 h 7031915"/>
              <a:gd name="connsiteX17-413" fmla="*/ 5971740 w 8033654"/>
              <a:gd name="connsiteY17-414" fmla="*/ 0 h 7031915"/>
              <a:gd name="connsiteX18-415" fmla="*/ 6090371 w 8033654"/>
              <a:gd name="connsiteY18-416" fmla="*/ 11959 h 7031915"/>
              <a:gd name="connsiteX19-417" fmla="*/ 6357004 w 8033654"/>
              <a:gd name="connsiteY19-418" fmla="*/ 143562 h 7031915"/>
              <a:gd name="connsiteX20-419" fmla="*/ 6421756 w 8033654"/>
              <a:gd name="connsiteY20-420" fmla="*/ 209878 h 7031915"/>
              <a:gd name="connsiteX21-421" fmla="*/ 6426018 w 8033654"/>
              <a:gd name="connsiteY21-422" fmla="*/ 214243 h 7031915"/>
              <a:gd name="connsiteX22-423" fmla="*/ 6463356 w 8033654"/>
              <a:gd name="connsiteY22-424" fmla="*/ 268125 h 7031915"/>
              <a:gd name="connsiteX23-425" fmla="*/ 6480094 w 8033654"/>
              <a:gd name="connsiteY23-426" fmla="*/ 292278 h 7031915"/>
              <a:gd name="connsiteX24-427" fmla="*/ 6490605 w 8033654"/>
              <a:gd name="connsiteY24-428" fmla="*/ 298322 h 7031915"/>
              <a:gd name="connsiteX25-429" fmla="*/ 7949332 w 8033654"/>
              <a:gd name="connsiteY25-430" fmla="*/ 3216682 h 7031915"/>
              <a:gd name="connsiteX26-431" fmla="*/ 7992299 w 8033654"/>
              <a:gd name="connsiteY26-432" fmla="*/ 3302616 h 7031915"/>
              <a:gd name="connsiteX27-433" fmla="*/ 8021693 w 8033654"/>
              <a:gd name="connsiteY27-434" fmla="*/ 3397306 h 7031915"/>
              <a:gd name="connsiteX28-435" fmla="*/ 8033654 w 8033654"/>
              <a:gd name="connsiteY28-436" fmla="*/ 3515957 h 7031915"/>
              <a:gd name="connsiteX29-437" fmla="*/ 8021693 w 8033654"/>
              <a:gd name="connsiteY29-438" fmla="*/ 3634608 h 7031915"/>
              <a:gd name="connsiteX30-439" fmla="*/ 7992299 w 8033654"/>
              <a:gd name="connsiteY30-440" fmla="*/ 3729298 h 7031915"/>
              <a:gd name="connsiteX31-441" fmla="*/ 7949332 w 8033654"/>
              <a:gd name="connsiteY31-442" fmla="*/ 3815232 h 7031915"/>
              <a:gd name="connsiteX32-443" fmla="*/ 6535055 w 8033654"/>
              <a:gd name="connsiteY32-444" fmla="*/ 6638796 h 7031915"/>
              <a:gd name="connsiteX33-445" fmla="*/ 6524461 w 8033654"/>
              <a:gd name="connsiteY33-446" fmla="*/ 6646190 h 7031915"/>
              <a:gd name="connsiteX34-447" fmla="*/ 6482456 w 8033654"/>
              <a:gd name="connsiteY34-448" fmla="*/ 6736229 h 7031915"/>
              <a:gd name="connsiteX35-449" fmla="*/ 6090371 w 8033654"/>
              <a:gd name="connsiteY35-450" fmla="*/ 7019956 h 7031915"/>
              <a:gd name="connsiteX36-451" fmla="*/ 5971740 w 8033654"/>
              <a:gd name="connsiteY36-452" fmla="*/ 7031915 h 7031915"/>
              <a:gd name="connsiteX37-453" fmla="*/ 5971700 w 8033654"/>
              <a:gd name="connsiteY37-454" fmla="*/ 7031915 h 7031915"/>
              <a:gd name="connsiteX38-455" fmla="*/ 2058326 w 8033654"/>
              <a:gd name="connsiteY38-456" fmla="*/ 7031915 h 7031915"/>
              <a:gd name="connsiteX39-457" fmla="*/ 2176958 w 8033654"/>
              <a:gd name="connsiteY39-458" fmla="*/ 7019956 h 7031915"/>
              <a:gd name="connsiteX40-459" fmla="*/ 2176957 w 8033654"/>
              <a:gd name="connsiteY40-460" fmla="*/ 7019956 h 7031915"/>
              <a:gd name="connsiteX41-461" fmla="*/ 2058326 w 8033654"/>
              <a:gd name="connsiteY41-462" fmla="*/ 7031915 h 7031915"/>
              <a:gd name="connsiteX42-463" fmla="*/ 2058286 w 8033654"/>
              <a:gd name="connsiteY42-464" fmla="*/ 7031915 h 7031915"/>
              <a:gd name="connsiteX43-465" fmla="*/ 1939655 w 8033654"/>
              <a:gd name="connsiteY43-466" fmla="*/ 7019956 h 7031915"/>
              <a:gd name="connsiteX44-467" fmla="*/ 1642007 w 8033654"/>
              <a:gd name="connsiteY44-468" fmla="*/ 6859480 h 7031915"/>
              <a:gd name="connsiteX45-469" fmla="*/ 1570173 w 8033654"/>
              <a:gd name="connsiteY45-470" fmla="*/ 6772417 h 7031915"/>
              <a:gd name="connsiteX46-471" fmla="*/ 1508795 w 8033654"/>
              <a:gd name="connsiteY46-472" fmla="*/ 6649661 h 7031915"/>
              <a:gd name="connsiteX47-473" fmla="*/ 1508794 w 8033654"/>
              <a:gd name="connsiteY47-474" fmla="*/ 6649657 h 7031915"/>
              <a:gd name="connsiteX48-475" fmla="*/ 115723 w 8033654"/>
              <a:gd name="connsiteY48-476" fmla="*/ 3863519 h 7031915"/>
              <a:gd name="connsiteX49-477" fmla="*/ 115722 w 8033654"/>
              <a:gd name="connsiteY49-478" fmla="*/ 3863518 h 7031915"/>
              <a:gd name="connsiteX50-479" fmla="*/ 29470 w 8033654"/>
              <a:gd name="connsiteY50-480" fmla="*/ 3691014 h 7031915"/>
              <a:gd name="connsiteX51-481" fmla="*/ 11962 w 8033654"/>
              <a:gd name="connsiteY51-482" fmla="*/ 3634608 h 7031915"/>
              <a:gd name="connsiteX52-483" fmla="*/ 0 w 8033654"/>
              <a:gd name="connsiteY52-484" fmla="*/ 3515957 h 7031915"/>
              <a:gd name="connsiteX53-485" fmla="*/ 11962 w 8033654"/>
              <a:gd name="connsiteY53-486" fmla="*/ 3397306 h 7031915"/>
              <a:gd name="connsiteX54-487" fmla="*/ 29470 w 8033654"/>
              <a:gd name="connsiteY54-488" fmla="*/ 3340901 h 7031915"/>
              <a:gd name="connsiteX55-489" fmla="*/ 115722 w 8033654"/>
              <a:gd name="connsiteY55-490" fmla="*/ 3168396 h 7031915"/>
              <a:gd name="connsiteX56-491" fmla="*/ 115723 w 8033654"/>
              <a:gd name="connsiteY56-492" fmla="*/ 3168396 h 7031915"/>
              <a:gd name="connsiteX57-493" fmla="*/ 1508796 w 8033654"/>
              <a:gd name="connsiteY57-494" fmla="*/ 382255 h 7031915"/>
              <a:gd name="connsiteX58-495" fmla="*/ 1570174 w 8033654"/>
              <a:gd name="connsiteY58-496" fmla="*/ 259499 h 7031915"/>
              <a:gd name="connsiteX59-497" fmla="*/ 1642008 w 8033654"/>
              <a:gd name="connsiteY59-498" fmla="*/ 172435 h 7031915"/>
              <a:gd name="connsiteX60-499" fmla="*/ 1939656 w 8033654"/>
              <a:gd name="connsiteY60-500" fmla="*/ 11959 h 7031915"/>
              <a:gd name="connsiteX61-501" fmla="*/ 2058287 w 8033654"/>
              <a:gd name="connsiteY61-502" fmla="*/ 0 h 7031915"/>
              <a:gd name="connsiteX0-503" fmla="*/ 6552162 w 8033654"/>
              <a:gd name="connsiteY0-504" fmla="*/ 494730 h 7031915"/>
              <a:gd name="connsiteX1-505" fmla="*/ 6555365 w 8033654"/>
              <a:gd name="connsiteY1-506" fmla="*/ 531027 h 7031915"/>
              <a:gd name="connsiteX2-507" fmla="*/ 6556798 w 8033654"/>
              <a:gd name="connsiteY2-508" fmla="*/ 533489 h 7031915"/>
              <a:gd name="connsiteX3-509" fmla="*/ 6555247 w 8033654"/>
              <a:gd name="connsiteY3-510" fmla="*/ 510071 h 7031915"/>
              <a:gd name="connsiteX4-511" fmla="*/ 6552162 w 8033654"/>
              <a:gd name="connsiteY4-512" fmla="*/ 494730 h 7031915"/>
              <a:gd name="connsiteX5-513" fmla="*/ 6529086 w 8033654"/>
              <a:gd name="connsiteY5-514" fmla="*/ 402424 h 7031915"/>
              <a:gd name="connsiteX6-515" fmla="*/ 6540064 w 8033654"/>
              <a:gd name="connsiteY6-516" fmla="*/ 434562 h 7031915"/>
              <a:gd name="connsiteX7-517" fmla="*/ 6529086 w 8033654"/>
              <a:gd name="connsiteY7-518" fmla="*/ 402424 h 7031915"/>
              <a:gd name="connsiteX8-519" fmla="*/ 6482461 w 8033654"/>
              <a:gd name="connsiteY8-520" fmla="*/ 295697 h 7031915"/>
              <a:gd name="connsiteX9-521" fmla="*/ 6520430 w 8033654"/>
              <a:gd name="connsiteY9-522" fmla="*/ 377086 h 7031915"/>
              <a:gd name="connsiteX10-523" fmla="*/ 6515577 w 8033654"/>
              <a:gd name="connsiteY10-524" fmla="*/ 362878 h 7031915"/>
              <a:gd name="connsiteX11-525" fmla="*/ 6482461 w 8033654"/>
              <a:gd name="connsiteY11-526" fmla="*/ 295697 h 7031915"/>
              <a:gd name="connsiteX12-527" fmla="*/ 2058287 w 8033654"/>
              <a:gd name="connsiteY12-528" fmla="*/ 0 h 7031915"/>
              <a:gd name="connsiteX13-529" fmla="*/ 2058326 w 8033654"/>
              <a:gd name="connsiteY13-530" fmla="*/ 0 h 7031915"/>
              <a:gd name="connsiteX14-531" fmla="*/ 5971699 w 8033654"/>
              <a:gd name="connsiteY14-532" fmla="*/ 0 h 7031915"/>
              <a:gd name="connsiteX15-533" fmla="*/ 5971700 w 8033654"/>
              <a:gd name="connsiteY15-534" fmla="*/ 0 h 7031915"/>
              <a:gd name="connsiteX16-535" fmla="*/ 5971740 w 8033654"/>
              <a:gd name="connsiteY16-536" fmla="*/ 0 h 7031915"/>
              <a:gd name="connsiteX17-537" fmla="*/ 6090371 w 8033654"/>
              <a:gd name="connsiteY17-538" fmla="*/ 11959 h 7031915"/>
              <a:gd name="connsiteX18-539" fmla="*/ 6357004 w 8033654"/>
              <a:gd name="connsiteY18-540" fmla="*/ 143562 h 7031915"/>
              <a:gd name="connsiteX19-541" fmla="*/ 6421756 w 8033654"/>
              <a:gd name="connsiteY19-542" fmla="*/ 209878 h 7031915"/>
              <a:gd name="connsiteX20-543" fmla="*/ 6426018 w 8033654"/>
              <a:gd name="connsiteY20-544" fmla="*/ 214243 h 7031915"/>
              <a:gd name="connsiteX21-545" fmla="*/ 6463356 w 8033654"/>
              <a:gd name="connsiteY21-546" fmla="*/ 268125 h 7031915"/>
              <a:gd name="connsiteX22-547" fmla="*/ 6480094 w 8033654"/>
              <a:gd name="connsiteY22-548" fmla="*/ 292278 h 7031915"/>
              <a:gd name="connsiteX23-549" fmla="*/ 6490605 w 8033654"/>
              <a:gd name="connsiteY23-550" fmla="*/ 298322 h 7031915"/>
              <a:gd name="connsiteX24-551" fmla="*/ 7949332 w 8033654"/>
              <a:gd name="connsiteY24-552" fmla="*/ 3216682 h 7031915"/>
              <a:gd name="connsiteX25-553" fmla="*/ 7992299 w 8033654"/>
              <a:gd name="connsiteY25-554" fmla="*/ 3302616 h 7031915"/>
              <a:gd name="connsiteX26-555" fmla="*/ 8021693 w 8033654"/>
              <a:gd name="connsiteY26-556" fmla="*/ 3397306 h 7031915"/>
              <a:gd name="connsiteX27-557" fmla="*/ 8033654 w 8033654"/>
              <a:gd name="connsiteY27-558" fmla="*/ 3515957 h 7031915"/>
              <a:gd name="connsiteX28-559" fmla="*/ 8021693 w 8033654"/>
              <a:gd name="connsiteY28-560" fmla="*/ 3634608 h 7031915"/>
              <a:gd name="connsiteX29-561" fmla="*/ 7992299 w 8033654"/>
              <a:gd name="connsiteY29-562" fmla="*/ 3729298 h 7031915"/>
              <a:gd name="connsiteX30-563" fmla="*/ 7949332 w 8033654"/>
              <a:gd name="connsiteY30-564" fmla="*/ 3815232 h 7031915"/>
              <a:gd name="connsiteX31-565" fmla="*/ 6535055 w 8033654"/>
              <a:gd name="connsiteY31-566" fmla="*/ 6638796 h 7031915"/>
              <a:gd name="connsiteX32-567" fmla="*/ 6524461 w 8033654"/>
              <a:gd name="connsiteY32-568" fmla="*/ 6646190 h 7031915"/>
              <a:gd name="connsiteX33-569" fmla="*/ 6482456 w 8033654"/>
              <a:gd name="connsiteY33-570" fmla="*/ 6736229 h 7031915"/>
              <a:gd name="connsiteX34-571" fmla="*/ 6090371 w 8033654"/>
              <a:gd name="connsiteY34-572" fmla="*/ 7019956 h 7031915"/>
              <a:gd name="connsiteX35-573" fmla="*/ 5971740 w 8033654"/>
              <a:gd name="connsiteY35-574" fmla="*/ 7031915 h 7031915"/>
              <a:gd name="connsiteX36-575" fmla="*/ 5971700 w 8033654"/>
              <a:gd name="connsiteY36-576" fmla="*/ 7031915 h 7031915"/>
              <a:gd name="connsiteX37-577" fmla="*/ 2058326 w 8033654"/>
              <a:gd name="connsiteY37-578" fmla="*/ 7031915 h 7031915"/>
              <a:gd name="connsiteX38-579" fmla="*/ 2176958 w 8033654"/>
              <a:gd name="connsiteY38-580" fmla="*/ 7019956 h 7031915"/>
              <a:gd name="connsiteX39-581" fmla="*/ 2176957 w 8033654"/>
              <a:gd name="connsiteY39-582" fmla="*/ 7019956 h 7031915"/>
              <a:gd name="connsiteX40-583" fmla="*/ 2058326 w 8033654"/>
              <a:gd name="connsiteY40-584" fmla="*/ 7031915 h 7031915"/>
              <a:gd name="connsiteX41-585" fmla="*/ 2058286 w 8033654"/>
              <a:gd name="connsiteY41-586" fmla="*/ 7031915 h 7031915"/>
              <a:gd name="connsiteX42-587" fmla="*/ 1939655 w 8033654"/>
              <a:gd name="connsiteY42-588" fmla="*/ 7019956 h 7031915"/>
              <a:gd name="connsiteX43-589" fmla="*/ 1642007 w 8033654"/>
              <a:gd name="connsiteY43-590" fmla="*/ 6859480 h 7031915"/>
              <a:gd name="connsiteX44-591" fmla="*/ 1570173 w 8033654"/>
              <a:gd name="connsiteY44-592" fmla="*/ 6772417 h 7031915"/>
              <a:gd name="connsiteX45-593" fmla="*/ 1508795 w 8033654"/>
              <a:gd name="connsiteY45-594" fmla="*/ 6649661 h 7031915"/>
              <a:gd name="connsiteX46-595" fmla="*/ 1508794 w 8033654"/>
              <a:gd name="connsiteY46-596" fmla="*/ 6649657 h 7031915"/>
              <a:gd name="connsiteX47-597" fmla="*/ 115723 w 8033654"/>
              <a:gd name="connsiteY47-598" fmla="*/ 3863519 h 7031915"/>
              <a:gd name="connsiteX48-599" fmla="*/ 115722 w 8033654"/>
              <a:gd name="connsiteY48-600" fmla="*/ 3863518 h 7031915"/>
              <a:gd name="connsiteX49-601" fmla="*/ 29470 w 8033654"/>
              <a:gd name="connsiteY49-602" fmla="*/ 3691014 h 7031915"/>
              <a:gd name="connsiteX50-603" fmla="*/ 11962 w 8033654"/>
              <a:gd name="connsiteY50-604" fmla="*/ 3634608 h 7031915"/>
              <a:gd name="connsiteX51-605" fmla="*/ 0 w 8033654"/>
              <a:gd name="connsiteY51-606" fmla="*/ 3515957 h 7031915"/>
              <a:gd name="connsiteX52-607" fmla="*/ 11962 w 8033654"/>
              <a:gd name="connsiteY52-608" fmla="*/ 3397306 h 7031915"/>
              <a:gd name="connsiteX53-609" fmla="*/ 29470 w 8033654"/>
              <a:gd name="connsiteY53-610" fmla="*/ 3340901 h 7031915"/>
              <a:gd name="connsiteX54-611" fmla="*/ 115722 w 8033654"/>
              <a:gd name="connsiteY54-612" fmla="*/ 3168396 h 7031915"/>
              <a:gd name="connsiteX55-613" fmla="*/ 115723 w 8033654"/>
              <a:gd name="connsiteY55-614" fmla="*/ 3168396 h 7031915"/>
              <a:gd name="connsiteX56-615" fmla="*/ 1508796 w 8033654"/>
              <a:gd name="connsiteY56-616" fmla="*/ 382255 h 7031915"/>
              <a:gd name="connsiteX57-617" fmla="*/ 1570174 w 8033654"/>
              <a:gd name="connsiteY57-618" fmla="*/ 259499 h 7031915"/>
              <a:gd name="connsiteX58-619" fmla="*/ 1642008 w 8033654"/>
              <a:gd name="connsiteY58-620" fmla="*/ 172435 h 7031915"/>
              <a:gd name="connsiteX59-621" fmla="*/ 1939656 w 8033654"/>
              <a:gd name="connsiteY59-622" fmla="*/ 11959 h 7031915"/>
              <a:gd name="connsiteX60-623" fmla="*/ 2058287 w 8033654"/>
              <a:gd name="connsiteY60-624" fmla="*/ 0 h 7031915"/>
              <a:gd name="connsiteX0-625" fmla="*/ 6555247 w 8033654"/>
              <a:gd name="connsiteY0-626" fmla="*/ 510071 h 7031915"/>
              <a:gd name="connsiteX1-627" fmla="*/ 6555365 w 8033654"/>
              <a:gd name="connsiteY1-628" fmla="*/ 531027 h 7031915"/>
              <a:gd name="connsiteX2-629" fmla="*/ 6556798 w 8033654"/>
              <a:gd name="connsiteY2-630" fmla="*/ 533489 h 7031915"/>
              <a:gd name="connsiteX3-631" fmla="*/ 6555247 w 8033654"/>
              <a:gd name="connsiteY3-632" fmla="*/ 510071 h 7031915"/>
              <a:gd name="connsiteX4-633" fmla="*/ 6529086 w 8033654"/>
              <a:gd name="connsiteY4-634" fmla="*/ 402424 h 7031915"/>
              <a:gd name="connsiteX5-635" fmla="*/ 6540064 w 8033654"/>
              <a:gd name="connsiteY5-636" fmla="*/ 434562 h 7031915"/>
              <a:gd name="connsiteX6-637" fmla="*/ 6529086 w 8033654"/>
              <a:gd name="connsiteY6-638" fmla="*/ 402424 h 7031915"/>
              <a:gd name="connsiteX7-639" fmla="*/ 6482461 w 8033654"/>
              <a:gd name="connsiteY7-640" fmla="*/ 295697 h 7031915"/>
              <a:gd name="connsiteX8-641" fmla="*/ 6520430 w 8033654"/>
              <a:gd name="connsiteY8-642" fmla="*/ 377086 h 7031915"/>
              <a:gd name="connsiteX9-643" fmla="*/ 6515577 w 8033654"/>
              <a:gd name="connsiteY9-644" fmla="*/ 362878 h 7031915"/>
              <a:gd name="connsiteX10-645" fmla="*/ 6482461 w 8033654"/>
              <a:gd name="connsiteY10-646" fmla="*/ 295697 h 7031915"/>
              <a:gd name="connsiteX11-647" fmla="*/ 2058287 w 8033654"/>
              <a:gd name="connsiteY11-648" fmla="*/ 0 h 7031915"/>
              <a:gd name="connsiteX12-649" fmla="*/ 2058326 w 8033654"/>
              <a:gd name="connsiteY12-650" fmla="*/ 0 h 7031915"/>
              <a:gd name="connsiteX13-651" fmla="*/ 5971699 w 8033654"/>
              <a:gd name="connsiteY13-652" fmla="*/ 0 h 7031915"/>
              <a:gd name="connsiteX14-653" fmla="*/ 5971700 w 8033654"/>
              <a:gd name="connsiteY14-654" fmla="*/ 0 h 7031915"/>
              <a:gd name="connsiteX15-655" fmla="*/ 5971740 w 8033654"/>
              <a:gd name="connsiteY15-656" fmla="*/ 0 h 7031915"/>
              <a:gd name="connsiteX16-657" fmla="*/ 6090371 w 8033654"/>
              <a:gd name="connsiteY16-658" fmla="*/ 11959 h 7031915"/>
              <a:gd name="connsiteX17-659" fmla="*/ 6357004 w 8033654"/>
              <a:gd name="connsiteY17-660" fmla="*/ 143562 h 7031915"/>
              <a:gd name="connsiteX18-661" fmla="*/ 6421756 w 8033654"/>
              <a:gd name="connsiteY18-662" fmla="*/ 209878 h 7031915"/>
              <a:gd name="connsiteX19-663" fmla="*/ 6426018 w 8033654"/>
              <a:gd name="connsiteY19-664" fmla="*/ 214243 h 7031915"/>
              <a:gd name="connsiteX20-665" fmla="*/ 6463356 w 8033654"/>
              <a:gd name="connsiteY20-666" fmla="*/ 268125 h 7031915"/>
              <a:gd name="connsiteX21-667" fmla="*/ 6480094 w 8033654"/>
              <a:gd name="connsiteY21-668" fmla="*/ 292278 h 7031915"/>
              <a:gd name="connsiteX22-669" fmla="*/ 6490605 w 8033654"/>
              <a:gd name="connsiteY22-670" fmla="*/ 298322 h 7031915"/>
              <a:gd name="connsiteX23-671" fmla="*/ 7949332 w 8033654"/>
              <a:gd name="connsiteY23-672" fmla="*/ 3216682 h 7031915"/>
              <a:gd name="connsiteX24-673" fmla="*/ 7992299 w 8033654"/>
              <a:gd name="connsiteY24-674" fmla="*/ 3302616 h 7031915"/>
              <a:gd name="connsiteX25-675" fmla="*/ 8021693 w 8033654"/>
              <a:gd name="connsiteY25-676" fmla="*/ 3397306 h 7031915"/>
              <a:gd name="connsiteX26-677" fmla="*/ 8033654 w 8033654"/>
              <a:gd name="connsiteY26-678" fmla="*/ 3515957 h 7031915"/>
              <a:gd name="connsiteX27-679" fmla="*/ 8021693 w 8033654"/>
              <a:gd name="connsiteY27-680" fmla="*/ 3634608 h 7031915"/>
              <a:gd name="connsiteX28-681" fmla="*/ 7992299 w 8033654"/>
              <a:gd name="connsiteY28-682" fmla="*/ 3729298 h 7031915"/>
              <a:gd name="connsiteX29-683" fmla="*/ 7949332 w 8033654"/>
              <a:gd name="connsiteY29-684" fmla="*/ 3815232 h 7031915"/>
              <a:gd name="connsiteX30-685" fmla="*/ 6535055 w 8033654"/>
              <a:gd name="connsiteY30-686" fmla="*/ 6638796 h 7031915"/>
              <a:gd name="connsiteX31-687" fmla="*/ 6524461 w 8033654"/>
              <a:gd name="connsiteY31-688" fmla="*/ 6646190 h 7031915"/>
              <a:gd name="connsiteX32-689" fmla="*/ 6482456 w 8033654"/>
              <a:gd name="connsiteY32-690" fmla="*/ 6736229 h 7031915"/>
              <a:gd name="connsiteX33-691" fmla="*/ 6090371 w 8033654"/>
              <a:gd name="connsiteY33-692" fmla="*/ 7019956 h 7031915"/>
              <a:gd name="connsiteX34-693" fmla="*/ 5971740 w 8033654"/>
              <a:gd name="connsiteY34-694" fmla="*/ 7031915 h 7031915"/>
              <a:gd name="connsiteX35-695" fmla="*/ 5971700 w 8033654"/>
              <a:gd name="connsiteY35-696" fmla="*/ 7031915 h 7031915"/>
              <a:gd name="connsiteX36-697" fmla="*/ 2058326 w 8033654"/>
              <a:gd name="connsiteY36-698" fmla="*/ 7031915 h 7031915"/>
              <a:gd name="connsiteX37-699" fmla="*/ 2176958 w 8033654"/>
              <a:gd name="connsiteY37-700" fmla="*/ 7019956 h 7031915"/>
              <a:gd name="connsiteX38-701" fmla="*/ 2176957 w 8033654"/>
              <a:gd name="connsiteY38-702" fmla="*/ 7019956 h 7031915"/>
              <a:gd name="connsiteX39-703" fmla="*/ 2058326 w 8033654"/>
              <a:gd name="connsiteY39-704" fmla="*/ 7031915 h 7031915"/>
              <a:gd name="connsiteX40-705" fmla="*/ 2058286 w 8033654"/>
              <a:gd name="connsiteY40-706" fmla="*/ 7031915 h 7031915"/>
              <a:gd name="connsiteX41-707" fmla="*/ 1939655 w 8033654"/>
              <a:gd name="connsiteY41-708" fmla="*/ 7019956 h 7031915"/>
              <a:gd name="connsiteX42-709" fmla="*/ 1642007 w 8033654"/>
              <a:gd name="connsiteY42-710" fmla="*/ 6859480 h 7031915"/>
              <a:gd name="connsiteX43-711" fmla="*/ 1570173 w 8033654"/>
              <a:gd name="connsiteY43-712" fmla="*/ 6772417 h 7031915"/>
              <a:gd name="connsiteX44-713" fmla="*/ 1508795 w 8033654"/>
              <a:gd name="connsiteY44-714" fmla="*/ 6649661 h 7031915"/>
              <a:gd name="connsiteX45-715" fmla="*/ 1508794 w 8033654"/>
              <a:gd name="connsiteY45-716" fmla="*/ 6649657 h 7031915"/>
              <a:gd name="connsiteX46-717" fmla="*/ 115723 w 8033654"/>
              <a:gd name="connsiteY46-718" fmla="*/ 3863519 h 7031915"/>
              <a:gd name="connsiteX47-719" fmla="*/ 115722 w 8033654"/>
              <a:gd name="connsiteY47-720" fmla="*/ 3863518 h 7031915"/>
              <a:gd name="connsiteX48-721" fmla="*/ 29470 w 8033654"/>
              <a:gd name="connsiteY48-722" fmla="*/ 3691014 h 7031915"/>
              <a:gd name="connsiteX49-723" fmla="*/ 11962 w 8033654"/>
              <a:gd name="connsiteY49-724" fmla="*/ 3634608 h 7031915"/>
              <a:gd name="connsiteX50-725" fmla="*/ 0 w 8033654"/>
              <a:gd name="connsiteY50-726" fmla="*/ 3515957 h 7031915"/>
              <a:gd name="connsiteX51-727" fmla="*/ 11962 w 8033654"/>
              <a:gd name="connsiteY51-728" fmla="*/ 3397306 h 7031915"/>
              <a:gd name="connsiteX52-729" fmla="*/ 29470 w 8033654"/>
              <a:gd name="connsiteY52-730" fmla="*/ 3340901 h 7031915"/>
              <a:gd name="connsiteX53-731" fmla="*/ 115722 w 8033654"/>
              <a:gd name="connsiteY53-732" fmla="*/ 3168396 h 7031915"/>
              <a:gd name="connsiteX54-733" fmla="*/ 115723 w 8033654"/>
              <a:gd name="connsiteY54-734" fmla="*/ 3168396 h 7031915"/>
              <a:gd name="connsiteX55-735" fmla="*/ 1508796 w 8033654"/>
              <a:gd name="connsiteY55-736" fmla="*/ 382255 h 7031915"/>
              <a:gd name="connsiteX56-737" fmla="*/ 1570174 w 8033654"/>
              <a:gd name="connsiteY56-738" fmla="*/ 259499 h 7031915"/>
              <a:gd name="connsiteX57-739" fmla="*/ 1642008 w 8033654"/>
              <a:gd name="connsiteY57-740" fmla="*/ 172435 h 7031915"/>
              <a:gd name="connsiteX58-741" fmla="*/ 1939656 w 8033654"/>
              <a:gd name="connsiteY58-742" fmla="*/ 11959 h 7031915"/>
              <a:gd name="connsiteX59-743" fmla="*/ 2058287 w 8033654"/>
              <a:gd name="connsiteY59-744" fmla="*/ 0 h 7031915"/>
              <a:gd name="connsiteX0-745" fmla="*/ 6556798 w 8033654"/>
              <a:gd name="connsiteY0-746" fmla="*/ 533489 h 7031915"/>
              <a:gd name="connsiteX1-747" fmla="*/ 6555365 w 8033654"/>
              <a:gd name="connsiteY1-748" fmla="*/ 531027 h 7031915"/>
              <a:gd name="connsiteX2-749" fmla="*/ 6556798 w 8033654"/>
              <a:gd name="connsiteY2-750" fmla="*/ 533489 h 7031915"/>
              <a:gd name="connsiteX3-751" fmla="*/ 6529086 w 8033654"/>
              <a:gd name="connsiteY3-752" fmla="*/ 402424 h 7031915"/>
              <a:gd name="connsiteX4-753" fmla="*/ 6540064 w 8033654"/>
              <a:gd name="connsiteY4-754" fmla="*/ 434562 h 7031915"/>
              <a:gd name="connsiteX5-755" fmla="*/ 6529086 w 8033654"/>
              <a:gd name="connsiteY5-756" fmla="*/ 402424 h 7031915"/>
              <a:gd name="connsiteX6-757" fmla="*/ 6482461 w 8033654"/>
              <a:gd name="connsiteY6-758" fmla="*/ 295697 h 7031915"/>
              <a:gd name="connsiteX7-759" fmla="*/ 6520430 w 8033654"/>
              <a:gd name="connsiteY7-760" fmla="*/ 377086 h 7031915"/>
              <a:gd name="connsiteX8-761" fmla="*/ 6515577 w 8033654"/>
              <a:gd name="connsiteY8-762" fmla="*/ 362878 h 7031915"/>
              <a:gd name="connsiteX9-763" fmla="*/ 6482461 w 8033654"/>
              <a:gd name="connsiteY9-764" fmla="*/ 295697 h 7031915"/>
              <a:gd name="connsiteX10-765" fmla="*/ 2058287 w 8033654"/>
              <a:gd name="connsiteY10-766" fmla="*/ 0 h 7031915"/>
              <a:gd name="connsiteX11-767" fmla="*/ 2058326 w 8033654"/>
              <a:gd name="connsiteY11-768" fmla="*/ 0 h 7031915"/>
              <a:gd name="connsiteX12-769" fmla="*/ 5971699 w 8033654"/>
              <a:gd name="connsiteY12-770" fmla="*/ 0 h 7031915"/>
              <a:gd name="connsiteX13-771" fmla="*/ 5971700 w 8033654"/>
              <a:gd name="connsiteY13-772" fmla="*/ 0 h 7031915"/>
              <a:gd name="connsiteX14-773" fmla="*/ 5971740 w 8033654"/>
              <a:gd name="connsiteY14-774" fmla="*/ 0 h 7031915"/>
              <a:gd name="connsiteX15-775" fmla="*/ 6090371 w 8033654"/>
              <a:gd name="connsiteY15-776" fmla="*/ 11959 h 7031915"/>
              <a:gd name="connsiteX16-777" fmla="*/ 6357004 w 8033654"/>
              <a:gd name="connsiteY16-778" fmla="*/ 143562 h 7031915"/>
              <a:gd name="connsiteX17-779" fmla="*/ 6421756 w 8033654"/>
              <a:gd name="connsiteY17-780" fmla="*/ 209878 h 7031915"/>
              <a:gd name="connsiteX18-781" fmla="*/ 6426018 w 8033654"/>
              <a:gd name="connsiteY18-782" fmla="*/ 214243 h 7031915"/>
              <a:gd name="connsiteX19-783" fmla="*/ 6463356 w 8033654"/>
              <a:gd name="connsiteY19-784" fmla="*/ 268125 h 7031915"/>
              <a:gd name="connsiteX20-785" fmla="*/ 6480094 w 8033654"/>
              <a:gd name="connsiteY20-786" fmla="*/ 292278 h 7031915"/>
              <a:gd name="connsiteX21-787" fmla="*/ 6490605 w 8033654"/>
              <a:gd name="connsiteY21-788" fmla="*/ 298322 h 7031915"/>
              <a:gd name="connsiteX22-789" fmla="*/ 7949332 w 8033654"/>
              <a:gd name="connsiteY22-790" fmla="*/ 3216682 h 7031915"/>
              <a:gd name="connsiteX23-791" fmla="*/ 7992299 w 8033654"/>
              <a:gd name="connsiteY23-792" fmla="*/ 3302616 h 7031915"/>
              <a:gd name="connsiteX24-793" fmla="*/ 8021693 w 8033654"/>
              <a:gd name="connsiteY24-794" fmla="*/ 3397306 h 7031915"/>
              <a:gd name="connsiteX25-795" fmla="*/ 8033654 w 8033654"/>
              <a:gd name="connsiteY25-796" fmla="*/ 3515957 h 7031915"/>
              <a:gd name="connsiteX26-797" fmla="*/ 8021693 w 8033654"/>
              <a:gd name="connsiteY26-798" fmla="*/ 3634608 h 7031915"/>
              <a:gd name="connsiteX27-799" fmla="*/ 7992299 w 8033654"/>
              <a:gd name="connsiteY27-800" fmla="*/ 3729298 h 7031915"/>
              <a:gd name="connsiteX28-801" fmla="*/ 7949332 w 8033654"/>
              <a:gd name="connsiteY28-802" fmla="*/ 3815232 h 7031915"/>
              <a:gd name="connsiteX29-803" fmla="*/ 6535055 w 8033654"/>
              <a:gd name="connsiteY29-804" fmla="*/ 6638796 h 7031915"/>
              <a:gd name="connsiteX30-805" fmla="*/ 6524461 w 8033654"/>
              <a:gd name="connsiteY30-806" fmla="*/ 6646190 h 7031915"/>
              <a:gd name="connsiteX31-807" fmla="*/ 6482456 w 8033654"/>
              <a:gd name="connsiteY31-808" fmla="*/ 6736229 h 7031915"/>
              <a:gd name="connsiteX32-809" fmla="*/ 6090371 w 8033654"/>
              <a:gd name="connsiteY32-810" fmla="*/ 7019956 h 7031915"/>
              <a:gd name="connsiteX33-811" fmla="*/ 5971740 w 8033654"/>
              <a:gd name="connsiteY33-812" fmla="*/ 7031915 h 7031915"/>
              <a:gd name="connsiteX34-813" fmla="*/ 5971700 w 8033654"/>
              <a:gd name="connsiteY34-814" fmla="*/ 7031915 h 7031915"/>
              <a:gd name="connsiteX35-815" fmla="*/ 2058326 w 8033654"/>
              <a:gd name="connsiteY35-816" fmla="*/ 7031915 h 7031915"/>
              <a:gd name="connsiteX36-817" fmla="*/ 2176958 w 8033654"/>
              <a:gd name="connsiteY36-818" fmla="*/ 7019956 h 7031915"/>
              <a:gd name="connsiteX37-819" fmla="*/ 2176957 w 8033654"/>
              <a:gd name="connsiteY37-820" fmla="*/ 7019956 h 7031915"/>
              <a:gd name="connsiteX38-821" fmla="*/ 2058326 w 8033654"/>
              <a:gd name="connsiteY38-822" fmla="*/ 7031915 h 7031915"/>
              <a:gd name="connsiteX39-823" fmla="*/ 2058286 w 8033654"/>
              <a:gd name="connsiteY39-824" fmla="*/ 7031915 h 7031915"/>
              <a:gd name="connsiteX40-825" fmla="*/ 1939655 w 8033654"/>
              <a:gd name="connsiteY40-826" fmla="*/ 7019956 h 7031915"/>
              <a:gd name="connsiteX41-827" fmla="*/ 1642007 w 8033654"/>
              <a:gd name="connsiteY41-828" fmla="*/ 6859480 h 7031915"/>
              <a:gd name="connsiteX42-829" fmla="*/ 1570173 w 8033654"/>
              <a:gd name="connsiteY42-830" fmla="*/ 6772417 h 7031915"/>
              <a:gd name="connsiteX43-831" fmla="*/ 1508795 w 8033654"/>
              <a:gd name="connsiteY43-832" fmla="*/ 6649661 h 7031915"/>
              <a:gd name="connsiteX44-833" fmla="*/ 1508794 w 8033654"/>
              <a:gd name="connsiteY44-834" fmla="*/ 6649657 h 7031915"/>
              <a:gd name="connsiteX45-835" fmla="*/ 115723 w 8033654"/>
              <a:gd name="connsiteY45-836" fmla="*/ 3863519 h 7031915"/>
              <a:gd name="connsiteX46-837" fmla="*/ 115722 w 8033654"/>
              <a:gd name="connsiteY46-838" fmla="*/ 3863518 h 7031915"/>
              <a:gd name="connsiteX47-839" fmla="*/ 29470 w 8033654"/>
              <a:gd name="connsiteY47-840" fmla="*/ 3691014 h 7031915"/>
              <a:gd name="connsiteX48-841" fmla="*/ 11962 w 8033654"/>
              <a:gd name="connsiteY48-842" fmla="*/ 3634608 h 7031915"/>
              <a:gd name="connsiteX49-843" fmla="*/ 0 w 8033654"/>
              <a:gd name="connsiteY49-844" fmla="*/ 3515957 h 7031915"/>
              <a:gd name="connsiteX50-845" fmla="*/ 11962 w 8033654"/>
              <a:gd name="connsiteY50-846" fmla="*/ 3397306 h 7031915"/>
              <a:gd name="connsiteX51-847" fmla="*/ 29470 w 8033654"/>
              <a:gd name="connsiteY51-848" fmla="*/ 3340901 h 7031915"/>
              <a:gd name="connsiteX52-849" fmla="*/ 115722 w 8033654"/>
              <a:gd name="connsiteY52-850" fmla="*/ 3168396 h 7031915"/>
              <a:gd name="connsiteX53-851" fmla="*/ 115723 w 8033654"/>
              <a:gd name="connsiteY53-852" fmla="*/ 3168396 h 7031915"/>
              <a:gd name="connsiteX54-853" fmla="*/ 1508796 w 8033654"/>
              <a:gd name="connsiteY54-854" fmla="*/ 382255 h 7031915"/>
              <a:gd name="connsiteX55-855" fmla="*/ 1570174 w 8033654"/>
              <a:gd name="connsiteY55-856" fmla="*/ 259499 h 7031915"/>
              <a:gd name="connsiteX56-857" fmla="*/ 1642008 w 8033654"/>
              <a:gd name="connsiteY56-858" fmla="*/ 172435 h 7031915"/>
              <a:gd name="connsiteX57-859" fmla="*/ 1939656 w 8033654"/>
              <a:gd name="connsiteY57-860" fmla="*/ 11959 h 7031915"/>
              <a:gd name="connsiteX58-861" fmla="*/ 2058287 w 8033654"/>
              <a:gd name="connsiteY58-862" fmla="*/ 0 h 7031915"/>
              <a:gd name="connsiteX0-863" fmla="*/ 6529086 w 8033654"/>
              <a:gd name="connsiteY0-864" fmla="*/ 402424 h 7031915"/>
              <a:gd name="connsiteX1-865" fmla="*/ 6540064 w 8033654"/>
              <a:gd name="connsiteY1-866" fmla="*/ 434562 h 7031915"/>
              <a:gd name="connsiteX2-867" fmla="*/ 6529086 w 8033654"/>
              <a:gd name="connsiteY2-868" fmla="*/ 402424 h 7031915"/>
              <a:gd name="connsiteX3-869" fmla="*/ 6482461 w 8033654"/>
              <a:gd name="connsiteY3-870" fmla="*/ 295697 h 7031915"/>
              <a:gd name="connsiteX4-871" fmla="*/ 6520430 w 8033654"/>
              <a:gd name="connsiteY4-872" fmla="*/ 377086 h 7031915"/>
              <a:gd name="connsiteX5-873" fmla="*/ 6515577 w 8033654"/>
              <a:gd name="connsiteY5-874" fmla="*/ 362878 h 7031915"/>
              <a:gd name="connsiteX6-875" fmla="*/ 6482461 w 8033654"/>
              <a:gd name="connsiteY6-876" fmla="*/ 295697 h 7031915"/>
              <a:gd name="connsiteX7-877" fmla="*/ 2058287 w 8033654"/>
              <a:gd name="connsiteY7-878" fmla="*/ 0 h 7031915"/>
              <a:gd name="connsiteX8-879" fmla="*/ 2058326 w 8033654"/>
              <a:gd name="connsiteY8-880" fmla="*/ 0 h 7031915"/>
              <a:gd name="connsiteX9-881" fmla="*/ 5971699 w 8033654"/>
              <a:gd name="connsiteY9-882" fmla="*/ 0 h 7031915"/>
              <a:gd name="connsiteX10-883" fmla="*/ 5971700 w 8033654"/>
              <a:gd name="connsiteY10-884" fmla="*/ 0 h 7031915"/>
              <a:gd name="connsiteX11-885" fmla="*/ 5971740 w 8033654"/>
              <a:gd name="connsiteY11-886" fmla="*/ 0 h 7031915"/>
              <a:gd name="connsiteX12-887" fmla="*/ 6090371 w 8033654"/>
              <a:gd name="connsiteY12-888" fmla="*/ 11959 h 7031915"/>
              <a:gd name="connsiteX13-889" fmla="*/ 6357004 w 8033654"/>
              <a:gd name="connsiteY13-890" fmla="*/ 143562 h 7031915"/>
              <a:gd name="connsiteX14-891" fmla="*/ 6421756 w 8033654"/>
              <a:gd name="connsiteY14-892" fmla="*/ 209878 h 7031915"/>
              <a:gd name="connsiteX15-893" fmla="*/ 6426018 w 8033654"/>
              <a:gd name="connsiteY15-894" fmla="*/ 214243 h 7031915"/>
              <a:gd name="connsiteX16-895" fmla="*/ 6463356 w 8033654"/>
              <a:gd name="connsiteY16-896" fmla="*/ 268125 h 7031915"/>
              <a:gd name="connsiteX17-897" fmla="*/ 6480094 w 8033654"/>
              <a:gd name="connsiteY17-898" fmla="*/ 292278 h 7031915"/>
              <a:gd name="connsiteX18-899" fmla="*/ 6490605 w 8033654"/>
              <a:gd name="connsiteY18-900" fmla="*/ 298322 h 7031915"/>
              <a:gd name="connsiteX19-901" fmla="*/ 7949332 w 8033654"/>
              <a:gd name="connsiteY19-902" fmla="*/ 3216682 h 7031915"/>
              <a:gd name="connsiteX20-903" fmla="*/ 7992299 w 8033654"/>
              <a:gd name="connsiteY20-904" fmla="*/ 3302616 h 7031915"/>
              <a:gd name="connsiteX21-905" fmla="*/ 8021693 w 8033654"/>
              <a:gd name="connsiteY21-906" fmla="*/ 3397306 h 7031915"/>
              <a:gd name="connsiteX22-907" fmla="*/ 8033654 w 8033654"/>
              <a:gd name="connsiteY22-908" fmla="*/ 3515957 h 7031915"/>
              <a:gd name="connsiteX23-909" fmla="*/ 8021693 w 8033654"/>
              <a:gd name="connsiteY23-910" fmla="*/ 3634608 h 7031915"/>
              <a:gd name="connsiteX24-911" fmla="*/ 7992299 w 8033654"/>
              <a:gd name="connsiteY24-912" fmla="*/ 3729298 h 7031915"/>
              <a:gd name="connsiteX25-913" fmla="*/ 7949332 w 8033654"/>
              <a:gd name="connsiteY25-914" fmla="*/ 3815232 h 7031915"/>
              <a:gd name="connsiteX26-915" fmla="*/ 6535055 w 8033654"/>
              <a:gd name="connsiteY26-916" fmla="*/ 6638796 h 7031915"/>
              <a:gd name="connsiteX27-917" fmla="*/ 6524461 w 8033654"/>
              <a:gd name="connsiteY27-918" fmla="*/ 6646190 h 7031915"/>
              <a:gd name="connsiteX28-919" fmla="*/ 6482456 w 8033654"/>
              <a:gd name="connsiteY28-920" fmla="*/ 6736229 h 7031915"/>
              <a:gd name="connsiteX29-921" fmla="*/ 6090371 w 8033654"/>
              <a:gd name="connsiteY29-922" fmla="*/ 7019956 h 7031915"/>
              <a:gd name="connsiteX30-923" fmla="*/ 5971740 w 8033654"/>
              <a:gd name="connsiteY30-924" fmla="*/ 7031915 h 7031915"/>
              <a:gd name="connsiteX31-925" fmla="*/ 5971700 w 8033654"/>
              <a:gd name="connsiteY31-926" fmla="*/ 7031915 h 7031915"/>
              <a:gd name="connsiteX32-927" fmla="*/ 2058326 w 8033654"/>
              <a:gd name="connsiteY32-928" fmla="*/ 7031915 h 7031915"/>
              <a:gd name="connsiteX33-929" fmla="*/ 2176958 w 8033654"/>
              <a:gd name="connsiteY33-930" fmla="*/ 7019956 h 7031915"/>
              <a:gd name="connsiteX34-931" fmla="*/ 2176957 w 8033654"/>
              <a:gd name="connsiteY34-932" fmla="*/ 7019956 h 7031915"/>
              <a:gd name="connsiteX35-933" fmla="*/ 2058326 w 8033654"/>
              <a:gd name="connsiteY35-934" fmla="*/ 7031915 h 7031915"/>
              <a:gd name="connsiteX36-935" fmla="*/ 2058286 w 8033654"/>
              <a:gd name="connsiteY36-936" fmla="*/ 7031915 h 7031915"/>
              <a:gd name="connsiteX37-937" fmla="*/ 1939655 w 8033654"/>
              <a:gd name="connsiteY37-938" fmla="*/ 7019956 h 7031915"/>
              <a:gd name="connsiteX38-939" fmla="*/ 1642007 w 8033654"/>
              <a:gd name="connsiteY38-940" fmla="*/ 6859480 h 7031915"/>
              <a:gd name="connsiteX39-941" fmla="*/ 1570173 w 8033654"/>
              <a:gd name="connsiteY39-942" fmla="*/ 6772417 h 7031915"/>
              <a:gd name="connsiteX40-943" fmla="*/ 1508795 w 8033654"/>
              <a:gd name="connsiteY40-944" fmla="*/ 6649661 h 7031915"/>
              <a:gd name="connsiteX41-945" fmla="*/ 1508794 w 8033654"/>
              <a:gd name="connsiteY41-946" fmla="*/ 6649657 h 7031915"/>
              <a:gd name="connsiteX42-947" fmla="*/ 115723 w 8033654"/>
              <a:gd name="connsiteY42-948" fmla="*/ 3863519 h 7031915"/>
              <a:gd name="connsiteX43-949" fmla="*/ 115722 w 8033654"/>
              <a:gd name="connsiteY43-950" fmla="*/ 3863518 h 7031915"/>
              <a:gd name="connsiteX44-951" fmla="*/ 29470 w 8033654"/>
              <a:gd name="connsiteY44-952" fmla="*/ 3691014 h 7031915"/>
              <a:gd name="connsiteX45-953" fmla="*/ 11962 w 8033654"/>
              <a:gd name="connsiteY45-954" fmla="*/ 3634608 h 7031915"/>
              <a:gd name="connsiteX46-955" fmla="*/ 0 w 8033654"/>
              <a:gd name="connsiteY46-956" fmla="*/ 3515957 h 7031915"/>
              <a:gd name="connsiteX47-957" fmla="*/ 11962 w 8033654"/>
              <a:gd name="connsiteY47-958" fmla="*/ 3397306 h 7031915"/>
              <a:gd name="connsiteX48-959" fmla="*/ 29470 w 8033654"/>
              <a:gd name="connsiteY48-960" fmla="*/ 3340901 h 7031915"/>
              <a:gd name="connsiteX49-961" fmla="*/ 115722 w 8033654"/>
              <a:gd name="connsiteY49-962" fmla="*/ 3168396 h 7031915"/>
              <a:gd name="connsiteX50-963" fmla="*/ 115723 w 8033654"/>
              <a:gd name="connsiteY50-964" fmla="*/ 3168396 h 7031915"/>
              <a:gd name="connsiteX51-965" fmla="*/ 1508796 w 8033654"/>
              <a:gd name="connsiteY51-966" fmla="*/ 382255 h 7031915"/>
              <a:gd name="connsiteX52-967" fmla="*/ 1570174 w 8033654"/>
              <a:gd name="connsiteY52-968" fmla="*/ 259499 h 7031915"/>
              <a:gd name="connsiteX53-969" fmla="*/ 1642008 w 8033654"/>
              <a:gd name="connsiteY53-970" fmla="*/ 172435 h 7031915"/>
              <a:gd name="connsiteX54-971" fmla="*/ 1939656 w 8033654"/>
              <a:gd name="connsiteY54-972" fmla="*/ 11959 h 7031915"/>
              <a:gd name="connsiteX55-973" fmla="*/ 2058287 w 8033654"/>
              <a:gd name="connsiteY55-974" fmla="*/ 0 h 7031915"/>
              <a:gd name="connsiteX0-975" fmla="*/ 6529086 w 8033654"/>
              <a:gd name="connsiteY0-976" fmla="*/ 402424 h 7031915"/>
              <a:gd name="connsiteX1-977" fmla="*/ 6540064 w 8033654"/>
              <a:gd name="connsiteY1-978" fmla="*/ 434562 h 7031915"/>
              <a:gd name="connsiteX2-979" fmla="*/ 6529086 w 8033654"/>
              <a:gd name="connsiteY2-980" fmla="*/ 402424 h 7031915"/>
              <a:gd name="connsiteX3-981" fmla="*/ 6482461 w 8033654"/>
              <a:gd name="connsiteY3-982" fmla="*/ 295697 h 7031915"/>
              <a:gd name="connsiteX4-983" fmla="*/ 6520430 w 8033654"/>
              <a:gd name="connsiteY4-984" fmla="*/ 377086 h 7031915"/>
              <a:gd name="connsiteX5-985" fmla="*/ 6515577 w 8033654"/>
              <a:gd name="connsiteY5-986" fmla="*/ 362878 h 7031915"/>
              <a:gd name="connsiteX6-987" fmla="*/ 6482461 w 8033654"/>
              <a:gd name="connsiteY6-988" fmla="*/ 295697 h 7031915"/>
              <a:gd name="connsiteX7-989" fmla="*/ 2058287 w 8033654"/>
              <a:gd name="connsiteY7-990" fmla="*/ 0 h 7031915"/>
              <a:gd name="connsiteX8-991" fmla="*/ 2058326 w 8033654"/>
              <a:gd name="connsiteY8-992" fmla="*/ 0 h 7031915"/>
              <a:gd name="connsiteX9-993" fmla="*/ 5971699 w 8033654"/>
              <a:gd name="connsiteY9-994" fmla="*/ 0 h 7031915"/>
              <a:gd name="connsiteX10-995" fmla="*/ 5971700 w 8033654"/>
              <a:gd name="connsiteY10-996" fmla="*/ 0 h 7031915"/>
              <a:gd name="connsiteX11-997" fmla="*/ 5971740 w 8033654"/>
              <a:gd name="connsiteY11-998" fmla="*/ 0 h 7031915"/>
              <a:gd name="connsiteX12-999" fmla="*/ 6090371 w 8033654"/>
              <a:gd name="connsiteY12-1000" fmla="*/ 11959 h 7031915"/>
              <a:gd name="connsiteX13-1001" fmla="*/ 6357004 w 8033654"/>
              <a:gd name="connsiteY13-1002" fmla="*/ 143562 h 7031915"/>
              <a:gd name="connsiteX14-1003" fmla="*/ 6421756 w 8033654"/>
              <a:gd name="connsiteY14-1004" fmla="*/ 209878 h 7031915"/>
              <a:gd name="connsiteX15-1005" fmla="*/ 6426018 w 8033654"/>
              <a:gd name="connsiteY15-1006" fmla="*/ 214243 h 7031915"/>
              <a:gd name="connsiteX16-1007" fmla="*/ 6463356 w 8033654"/>
              <a:gd name="connsiteY16-1008" fmla="*/ 268125 h 7031915"/>
              <a:gd name="connsiteX17-1009" fmla="*/ 6480094 w 8033654"/>
              <a:gd name="connsiteY17-1010" fmla="*/ 292278 h 7031915"/>
              <a:gd name="connsiteX18-1011" fmla="*/ 7949332 w 8033654"/>
              <a:gd name="connsiteY18-1012" fmla="*/ 3216682 h 7031915"/>
              <a:gd name="connsiteX19-1013" fmla="*/ 7992299 w 8033654"/>
              <a:gd name="connsiteY19-1014" fmla="*/ 3302616 h 7031915"/>
              <a:gd name="connsiteX20-1015" fmla="*/ 8021693 w 8033654"/>
              <a:gd name="connsiteY20-1016" fmla="*/ 3397306 h 7031915"/>
              <a:gd name="connsiteX21-1017" fmla="*/ 8033654 w 8033654"/>
              <a:gd name="connsiteY21-1018" fmla="*/ 3515957 h 7031915"/>
              <a:gd name="connsiteX22-1019" fmla="*/ 8021693 w 8033654"/>
              <a:gd name="connsiteY22-1020" fmla="*/ 3634608 h 7031915"/>
              <a:gd name="connsiteX23-1021" fmla="*/ 7992299 w 8033654"/>
              <a:gd name="connsiteY23-1022" fmla="*/ 3729298 h 7031915"/>
              <a:gd name="connsiteX24-1023" fmla="*/ 7949332 w 8033654"/>
              <a:gd name="connsiteY24-1024" fmla="*/ 3815232 h 7031915"/>
              <a:gd name="connsiteX25-1025" fmla="*/ 6535055 w 8033654"/>
              <a:gd name="connsiteY25-1026" fmla="*/ 6638796 h 7031915"/>
              <a:gd name="connsiteX26-1027" fmla="*/ 6524461 w 8033654"/>
              <a:gd name="connsiteY26-1028" fmla="*/ 6646190 h 7031915"/>
              <a:gd name="connsiteX27-1029" fmla="*/ 6482456 w 8033654"/>
              <a:gd name="connsiteY27-1030" fmla="*/ 6736229 h 7031915"/>
              <a:gd name="connsiteX28-1031" fmla="*/ 6090371 w 8033654"/>
              <a:gd name="connsiteY28-1032" fmla="*/ 7019956 h 7031915"/>
              <a:gd name="connsiteX29-1033" fmla="*/ 5971740 w 8033654"/>
              <a:gd name="connsiteY29-1034" fmla="*/ 7031915 h 7031915"/>
              <a:gd name="connsiteX30-1035" fmla="*/ 5971700 w 8033654"/>
              <a:gd name="connsiteY30-1036" fmla="*/ 7031915 h 7031915"/>
              <a:gd name="connsiteX31-1037" fmla="*/ 2058326 w 8033654"/>
              <a:gd name="connsiteY31-1038" fmla="*/ 7031915 h 7031915"/>
              <a:gd name="connsiteX32-1039" fmla="*/ 2176958 w 8033654"/>
              <a:gd name="connsiteY32-1040" fmla="*/ 7019956 h 7031915"/>
              <a:gd name="connsiteX33-1041" fmla="*/ 2176957 w 8033654"/>
              <a:gd name="connsiteY33-1042" fmla="*/ 7019956 h 7031915"/>
              <a:gd name="connsiteX34-1043" fmla="*/ 2058326 w 8033654"/>
              <a:gd name="connsiteY34-1044" fmla="*/ 7031915 h 7031915"/>
              <a:gd name="connsiteX35-1045" fmla="*/ 2058286 w 8033654"/>
              <a:gd name="connsiteY35-1046" fmla="*/ 7031915 h 7031915"/>
              <a:gd name="connsiteX36-1047" fmla="*/ 1939655 w 8033654"/>
              <a:gd name="connsiteY36-1048" fmla="*/ 7019956 h 7031915"/>
              <a:gd name="connsiteX37-1049" fmla="*/ 1642007 w 8033654"/>
              <a:gd name="connsiteY37-1050" fmla="*/ 6859480 h 7031915"/>
              <a:gd name="connsiteX38-1051" fmla="*/ 1570173 w 8033654"/>
              <a:gd name="connsiteY38-1052" fmla="*/ 6772417 h 7031915"/>
              <a:gd name="connsiteX39-1053" fmla="*/ 1508795 w 8033654"/>
              <a:gd name="connsiteY39-1054" fmla="*/ 6649661 h 7031915"/>
              <a:gd name="connsiteX40-1055" fmla="*/ 1508794 w 8033654"/>
              <a:gd name="connsiteY40-1056" fmla="*/ 6649657 h 7031915"/>
              <a:gd name="connsiteX41-1057" fmla="*/ 115723 w 8033654"/>
              <a:gd name="connsiteY41-1058" fmla="*/ 3863519 h 7031915"/>
              <a:gd name="connsiteX42-1059" fmla="*/ 115722 w 8033654"/>
              <a:gd name="connsiteY42-1060" fmla="*/ 3863518 h 7031915"/>
              <a:gd name="connsiteX43-1061" fmla="*/ 29470 w 8033654"/>
              <a:gd name="connsiteY43-1062" fmla="*/ 3691014 h 7031915"/>
              <a:gd name="connsiteX44-1063" fmla="*/ 11962 w 8033654"/>
              <a:gd name="connsiteY44-1064" fmla="*/ 3634608 h 7031915"/>
              <a:gd name="connsiteX45-1065" fmla="*/ 0 w 8033654"/>
              <a:gd name="connsiteY45-1066" fmla="*/ 3515957 h 7031915"/>
              <a:gd name="connsiteX46-1067" fmla="*/ 11962 w 8033654"/>
              <a:gd name="connsiteY46-1068" fmla="*/ 3397306 h 7031915"/>
              <a:gd name="connsiteX47-1069" fmla="*/ 29470 w 8033654"/>
              <a:gd name="connsiteY47-1070" fmla="*/ 3340901 h 7031915"/>
              <a:gd name="connsiteX48-1071" fmla="*/ 115722 w 8033654"/>
              <a:gd name="connsiteY48-1072" fmla="*/ 3168396 h 7031915"/>
              <a:gd name="connsiteX49-1073" fmla="*/ 115723 w 8033654"/>
              <a:gd name="connsiteY49-1074" fmla="*/ 3168396 h 7031915"/>
              <a:gd name="connsiteX50-1075" fmla="*/ 1508796 w 8033654"/>
              <a:gd name="connsiteY50-1076" fmla="*/ 382255 h 7031915"/>
              <a:gd name="connsiteX51-1077" fmla="*/ 1570174 w 8033654"/>
              <a:gd name="connsiteY51-1078" fmla="*/ 259499 h 7031915"/>
              <a:gd name="connsiteX52-1079" fmla="*/ 1642008 w 8033654"/>
              <a:gd name="connsiteY52-1080" fmla="*/ 172435 h 7031915"/>
              <a:gd name="connsiteX53-1081" fmla="*/ 1939656 w 8033654"/>
              <a:gd name="connsiteY53-1082" fmla="*/ 11959 h 7031915"/>
              <a:gd name="connsiteX54-1083" fmla="*/ 2058287 w 8033654"/>
              <a:gd name="connsiteY54-1084" fmla="*/ 0 h 7031915"/>
              <a:gd name="connsiteX0-1085" fmla="*/ 6529086 w 8033654"/>
              <a:gd name="connsiteY0-1086" fmla="*/ 402424 h 7031915"/>
              <a:gd name="connsiteX1-1087" fmla="*/ 6540064 w 8033654"/>
              <a:gd name="connsiteY1-1088" fmla="*/ 434562 h 7031915"/>
              <a:gd name="connsiteX2-1089" fmla="*/ 6529086 w 8033654"/>
              <a:gd name="connsiteY2-1090" fmla="*/ 402424 h 7031915"/>
              <a:gd name="connsiteX3-1091" fmla="*/ 6482461 w 8033654"/>
              <a:gd name="connsiteY3-1092" fmla="*/ 295697 h 7031915"/>
              <a:gd name="connsiteX4-1093" fmla="*/ 6520430 w 8033654"/>
              <a:gd name="connsiteY4-1094" fmla="*/ 377086 h 7031915"/>
              <a:gd name="connsiteX5-1095" fmla="*/ 6482461 w 8033654"/>
              <a:gd name="connsiteY5-1096" fmla="*/ 295697 h 7031915"/>
              <a:gd name="connsiteX6-1097" fmla="*/ 2058287 w 8033654"/>
              <a:gd name="connsiteY6-1098" fmla="*/ 0 h 7031915"/>
              <a:gd name="connsiteX7-1099" fmla="*/ 2058326 w 8033654"/>
              <a:gd name="connsiteY7-1100" fmla="*/ 0 h 7031915"/>
              <a:gd name="connsiteX8-1101" fmla="*/ 5971699 w 8033654"/>
              <a:gd name="connsiteY8-1102" fmla="*/ 0 h 7031915"/>
              <a:gd name="connsiteX9-1103" fmla="*/ 5971700 w 8033654"/>
              <a:gd name="connsiteY9-1104" fmla="*/ 0 h 7031915"/>
              <a:gd name="connsiteX10-1105" fmla="*/ 5971740 w 8033654"/>
              <a:gd name="connsiteY10-1106" fmla="*/ 0 h 7031915"/>
              <a:gd name="connsiteX11-1107" fmla="*/ 6090371 w 8033654"/>
              <a:gd name="connsiteY11-1108" fmla="*/ 11959 h 7031915"/>
              <a:gd name="connsiteX12-1109" fmla="*/ 6357004 w 8033654"/>
              <a:gd name="connsiteY12-1110" fmla="*/ 143562 h 7031915"/>
              <a:gd name="connsiteX13-1111" fmla="*/ 6421756 w 8033654"/>
              <a:gd name="connsiteY13-1112" fmla="*/ 209878 h 7031915"/>
              <a:gd name="connsiteX14-1113" fmla="*/ 6426018 w 8033654"/>
              <a:gd name="connsiteY14-1114" fmla="*/ 214243 h 7031915"/>
              <a:gd name="connsiteX15-1115" fmla="*/ 6463356 w 8033654"/>
              <a:gd name="connsiteY15-1116" fmla="*/ 268125 h 7031915"/>
              <a:gd name="connsiteX16-1117" fmla="*/ 6480094 w 8033654"/>
              <a:gd name="connsiteY16-1118" fmla="*/ 292278 h 7031915"/>
              <a:gd name="connsiteX17-1119" fmla="*/ 7949332 w 8033654"/>
              <a:gd name="connsiteY17-1120" fmla="*/ 3216682 h 7031915"/>
              <a:gd name="connsiteX18-1121" fmla="*/ 7992299 w 8033654"/>
              <a:gd name="connsiteY18-1122" fmla="*/ 3302616 h 7031915"/>
              <a:gd name="connsiteX19-1123" fmla="*/ 8021693 w 8033654"/>
              <a:gd name="connsiteY19-1124" fmla="*/ 3397306 h 7031915"/>
              <a:gd name="connsiteX20-1125" fmla="*/ 8033654 w 8033654"/>
              <a:gd name="connsiteY20-1126" fmla="*/ 3515957 h 7031915"/>
              <a:gd name="connsiteX21-1127" fmla="*/ 8021693 w 8033654"/>
              <a:gd name="connsiteY21-1128" fmla="*/ 3634608 h 7031915"/>
              <a:gd name="connsiteX22-1129" fmla="*/ 7992299 w 8033654"/>
              <a:gd name="connsiteY22-1130" fmla="*/ 3729298 h 7031915"/>
              <a:gd name="connsiteX23-1131" fmla="*/ 7949332 w 8033654"/>
              <a:gd name="connsiteY23-1132" fmla="*/ 3815232 h 7031915"/>
              <a:gd name="connsiteX24-1133" fmla="*/ 6535055 w 8033654"/>
              <a:gd name="connsiteY24-1134" fmla="*/ 6638796 h 7031915"/>
              <a:gd name="connsiteX25-1135" fmla="*/ 6524461 w 8033654"/>
              <a:gd name="connsiteY25-1136" fmla="*/ 6646190 h 7031915"/>
              <a:gd name="connsiteX26-1137" fmla="*/ 6482456 w 8033654"/>
              <a:gd name="connsiteY26-1138" fmla="*/ 6736229 h 7031915"/>
              <a:gd name="connsiteX27-1139" fmla="*/ 6090371 w 8033654"/>
              <a:gd name="connsiteY27-1140" fmla="*/ 7019956 h 7031915"/>
              <a:gd name="connsiteX28-1141" fmla="*/ 5971740 w 8033654"/>
              <a:gd name="connsiteY28-1142" fmla="*/ 7031915 h 7031915"/>
              <a:gd name="connsiteX29-1143" fmla="*/ 5971700 w 8033654"/>
              <a:gd name="connsiteY29-1144" fmla="*/ 7031915 h 7031915"/>
              <a:gd name="connsiteX30-1145" fmla="*/ 2058326 w 8033654"/>
              <a:gd name="connsiteY30-1146" fmla="*/ 7031915 h 7031915"/>
              <a:gd name="connsiteX31-1147" fmla="*/ 2176958 w 8033654"/>
              <a:gd name="connsiteY31-1148" fmla="*/ 7019956 h 7031915"/>
              <a:gd name="connsiteX32-1149" fmla="*/ 2176957 w 8033654"/>
              <a:gd name="connsiteY32-1150" fmla="*/ 7019956 h 7031915"/>
              <a:gd name="connsiteX33-1151" fmla="*/ 2058326 w 8033654"/>
              <a:gd name="connsiteY33-1152" fmla="*/ 7031915 h 7031915"/>
              <a:gd name="connsiteX34-1153" fmla="*/ 2058286 w 8033654"/>
              <a:gd name="connsiteY34-1154" fmla="*/ 7031915 h 7031915"/>
              <a:gd name="connsiteX35-1155" fmla="*/ 1939655 w 8033654"/>
              <a:gd name="connsiteY35-1156" fmla="*/ 7019956 h 7031915"/>
              <a:gd name="connsiteX36-1157" fmla="*/ 1642007 w 8033654"/>
              <a:gd name="connsiteY36-1158" fmla="*/ 6859480 h 7031915"/>
              <a:gd name="connsiteX37-1159" fmla="*/ 1570173 w 8033654"/>
              <a:gd name="connsiteY37-1160" fmla="*/ 6772417 h 7031915"/>
              <a:gd name="connsiteX38-1161" fmla="*/ 1508795 w 8033654"/>
              <a:gd name="connsiteY38-1162" fmla="*/ 6649661 h 7031915"/>
              <a:gd name="connsiteX39-1163" fmla="*/ 1508794 w 8033654"/>
              <a:gd name="connsiteY39-1164" fmla="*/ 6649657 h 7031915"/>
              <a:gd name="connsiteX40-1165" fmla="*/ 115723 w 8033654"/>
              <a:gd name="connsiteY40-1166" fmla="*/ 3863519 h 7031915"/>
              <a:gd name="connsiteX41-1167" fmla="*/ 115722 w 8033654"/>
              <a:gd name="connsiteY41-1168" fmla="*/ 3863518 h 7031915"/>
              <a:gd name="connsiteX42-1169" fmla="*/ 29470 w 8033654"/>
              <a:gd name="connsiteY42-1170" fmla="*/ 3691014 h 7031915"/>
              <a:gd name="connsiteX43-1171" fmla="*/ 11962 w 8033654"/>
              <a:gd name="connsiteY43-1172" fmla="*/ 3634608 h 7031915"/>
              <a:gd name="connsiteX44-1173" fmla="*/ 0 w 8033654"/>
              <a:gd name="connsiteY44-1174" fmla="*/ 3515957 h 7031915"/>
              <a:gd name="connsiteX45-1175" fmla="*/ 11962 w 8033654"/>
              <a:gd name="connsiteY45-1176" fmla="*/ 3397306 h 7031915"/>
              <a:gd name="connsiteX46-1177" fmla="*/ 29470 w 8033654"/>
              <a:gd name="connsiteY46-1178" fmla="*/ 3340901 h 7031915"/>
              <a:gd name="connsiteX47-1179" fmla="*/ 115722 w 8033654"/>
              <a:gd name="connsiteY47-1180" fmla="*/ 3168396 h 7031915"/>
              <a:gd name="connsiteX48-1181" fmla="*/ 115723 w 8033654"/>
              <a:gd name="connsiteY48-1182" fmla="*/ 3168396 h 7031915"/>
              <a:gd name="connsiteX49-1183" fmla="*/ 1508796 w 8033654"/>
              <a:gd name="connsiteY49-1184" fmla="*/ 382255 h 7031915"/>
              <a:gd name="connsiteX50-1185" fmla="*/ 1570174 w 8033654"/>
              <a:gd name="connsiteY50-1186" fmla="*/ 259499 h 7031915"/>
              <a:gd name="connsiteX51-1187" fmla="*/ 1642008 w 8033654"/>
              <a:gd name="connsiteY51-1188" fmla="*/ 172435 h 7031915"/>
              <a:gd name="connsiteX52-1189" fmla="*/ 1939656 w 8033654"/>
              <a:gd name="connsiteY52-1190" fmla="*/ 11959 h 7031915"/>
              <a:gd name="connsiteX53-1191" fmla="*/ 2058287 w 8033654"/>
              <a:gd name="connsiteY53-1192" fmla="*/ 0 h 7031915"/>
              <a:gd name="connsiteX0-1193" fmla="*/ 6529086 w 8033654"/>
              <a:gd name="connsiteY0-1194" fmla="*/ 402424 h 7031915"/>
              <a:gd name="connsiteX1-1195" fmla="*/ 6540064 w 8033654"/>
              <a:gd name="connsiteY1-1196" fmla="*/ 434562 h 7031915"/>
              <a:gd name="connsiteX2-1197" fmla="*/ 6529086 w 8033654"/>
              <a:gd name="connsiteY2-1198" fmla="*/ 402424 h 7031915"/>
              <a:gd name="connsiteX3-1199" fmla="*/ 2058287 w 8033654"/>
              <a:gd name="connsiteY3-1200" fmla="*/ 0 h 7031915"/>
              <a:gd name="connsiteX4-1201" fmla="*/ 2058326 w 8033654"/>
              <a:gd name="connsiteY4-1202" fmla="*/ 0 h 7031915"/>
              <a:gd name="connsiteX5-1203" fmla="*/ 5971699 w 8033654"/>
              <a:gd name="connsiteY5-1204" fmla="*/ 0 h 7031915"/>
              <a:gd name="connsiteX6-1205" fmla="*/ 5971700 w 8033654"/>
              <a:gd name="connsiteY6-1206" fmla="*/ 0 h 7031915"/>
              <a:gd name="connsiteX7-1207" fmla="*/ 5971740 w 8033654"/>
              <a:gd name="connsiteY7-1208" fmla="*/ 0 h 7031915"/>
              <a:gd name="connsiteX8-1209" fmla="*/ 6090371 w 8033654"/>
              <a:gd name="connsiteY8-1210" fmla="*/ 11959 h 7031915"/>
              <a:gd name="connsiteX9-1211" fmla="*/ 6357004 w 8033654"/>
              <a:gd name="connsiteY9-1212" fmla="*/ 143562 h 7031915"/>
              <a:gd name="connsiteX10-1213" fmla="*/ 6421756 w 8033654"/>
              <a:gd name="connsiteY10-1214" fmla="*/ 209878 h 7031915"/>
              <a:gd name="connsiteX11-1215" fmla="*/ 6426018 w 8033654"/>
              <a:gd name="connsiteY11-1216" fmla="*/ 214243 h 7031915"/>
              <a:gd name="connsiteX12-1217" fmla="*/ 6463356 w 8033654"/>
              <a:gd name="connsiteY12-1218" fmla="*/ 268125 h 7031915"/>
              <a:gd name="connsiteX13-1219" fmla="*/ 6480094 w 8033654"/>
              <a:gd name="connsiteY13-1220" fmla="*/ 292278 h 7031915"/>
              <a:gd name="connsiteX14-1221" fmla="*/ 7949332 w 8033654"/>
              <a:gd name="connsiteY14-1222" fmla="*/ 3216682 h 7031915"/>
              <a:gd name="connsiteX15-1223" fmla="*/ 7992299 w 8033654"/>
              <a:gd name="connsiteY15-1224" fmla="*/ 3302616 h 7031915"/>
              <a:gd name="connsiteX16-1225" fmla="*/ 8021693 w 8033654"/>
              <a:gd name="connsiteY16-1226" fmla="*/ 3397306 h 7031915"/>
              <a:gd name="connsiteX17-1227" fmla="*/ 8033654 w 8033654"/>
              <a:gd name="connsiteY17-1228" fmla="*/ 3515957 h 7031915"/>
              <a:gd name="connsiteX18-1229" fmla="*/ 8021693 w 8033654"/>
              <a:gd name="connsiteY18-1230" fmla="*/ 3634608 h 7031915"/>
              <a:gd name="connsiteX19-1231" fmla="*/ 7992299 w 8033654"/>
              <a:gd name="connsiteY19-1232" fmla="*/ 3729298 h 7031915"/>
              <a:gd name="connsiteX20-1233" fmla="*/ 7949332 w 8033654"/>
              <a:gd name="connsiteY20-1234" fmla="*/ 3815232 h 7031915"/>
              <a:gd name="connsiteX21-1235" fmla="*/ 6535055 w 8033654"/>
              <a:gd name="connsiteY21-1236" fmla="*/ 6638796 h 7031915"/>
              <a:gd name="connsiteX22-1237" fmla="*/ 6524461 w 8033654"/>
              <a:gd name="connsiteY22-1238" fmla="*/ 6646190 h 7031915"/>
              <a:gd name="connsiteX23-1239" fmla="*/ 6482456 w 8033654"/>
              <a:gd name="connsiteY23-1240" fmla="*/ 6736229 h 7031915"/>
              <a:gd name="connsiteX24-1241" fmla="*/ 6090371 w 8033654"/>
              <a:gd name="connsiteY24-1242" fmla="*/ 7019956 h 7031915"/>
              <a:gd name="connsiteX25-1243" fmla="*/ 5971740 w 8033654"/>
              <a:gd name="connsiteY25-1244" fmla="*/ 7031915 h 7031915"/>
              <a:gd name="connsiteX26-1245" fmla="*/ 5971700 w 8033654"/>
              <a:gd name="connsiteY26-1246" fmla="*/ 7031915 h 7031915"/>
              <a:gd name="connsiteX27-1247" fmla="*/ 2058326 w 8033654"/>
              <a:gd name="connsiteY27-1248" fmla="*/ 7031915 h 7031915"/>
              <a:gd name="connsiteX28-1249" fmla="*/ 2176958 w 8033654"/>
              <a:gd name="connsiteY28-1250" fmla="*/ 7019956 h 7031915"/>
              <a:gd name="connsiteX29-1251" fmla="*/ 2176957 w 8033654"/>
              <a:gd name="connsiteY29-1252" fmla="*/ 7019956 h 7031915"/>
              <a:gd name="connsiteX30-1253" fmla="*/ 2058326 w 8033654"/>
              <a:gd name="connsiteY30-1254" fmla="*/ 7031915 h 7031915"/>
              <a:gd name="connsiteX31-1255" fmla="*/ 2058286 w 8033654"/>
              <a:gd name="connsiteY31-1256" fmla="*/ 7031915 h 7031915"/>
              <a:gd name="connsiteX32-1257" fmla="*/ 1939655 w 8033654"/>
              <a:gd name="connsiteY32-1258" fmla="*/ 7019956 h 7031915"/>
              <a:gd name="connsiteX33-1259" fmla="*/ 1642007 w 8033654"/>
              <a:gd name="connsiteY33-1260" fmla="*/ 6859480 h 7031915"/>
              <a:gd name="connsiteX34-1261" fmla="*/ 1570173 w 8033654"/>
              <a:gd name="connsiteY34-1262" fmla="*/ 6772417 h 7031915"/>
              <a:gd name="connsiteX35-1263" fmla="*/ 1508795 w 8033654"/>
              <a:gd name="connsiteY35-1264" fmla="*/ 6649661 h 7031915"/>
              <a:gd name="connsiteX36-1265" fmla="*/ 1508794 w 8033654"/>
              <a:gd name="connsiteY36-1266" fmla="*/ 6649657 h 7031915"/>
              <a:gd name="connsiteX37-1267" fmla="*/ 115723 w 8033654"/>
              <a:gd name="connsiteY37-1268" fmla="*/ 3863519 h 7031915"/>
              <a:gd name="connsiteX38-1269" fmla="*/ 115722 w 8033654"/>
              <a:gd name="connsiteY38-1270" fmla="*/ 3863518 h 7031915"/>
              <a:gd name="connsiteX39-1271" fmla="*/ 29470 w 8033654"/>
              <a:gd name="connsiteY39-1272" fmla="*/ 3691014 h 7031915"/>
              <a:gd name="connsiteX40-1273" fmla="*/ 11962 w 8033654"/>
              <a:gd name="connsiteY40-1274" fmla="*/ 3634608 h 7031915"/>
              <a:gd name="connsiteX41-1275" fmla="*/ 0 w 8033654"/>
              <a:gd name="connsiteY41-1276" fmla="*/ 3515957 h 7031915"/>
              <a:gd name="connsiteX42-1277" fmla="*/ 11962 w 8033654"/>
              <a:gd name="connsiteY42-1278" fmla="*/ 3397306 h 7031915"/>
              <a:gd name="connsiteX43-1279" fmla="*/ 29470 w 8033654"/>
              <a:gd name="connsiteY43-1280" fmla="*/ 3340901 h 7031915"/>
              <a:gd name="connsiteX44-1281" fmla="*/ 115722 w 8033654"/>
              <a:gd name="connsiteY44-1282" fmla="*/ 3168396 h 7031915"/>
              <a:gd name="connsiteX45-1283" fmla="*/ 115723 w 8033654"/>
              <a:gd name="connsiteY45-1284" fmla="*/ 3168396 h 7031915"/>
              <a:gd name="connsiteX46-1285" fmla="*/ 1508796 w 8033654"/>
              <a:gd name="connsiteY46-1286" fmla="*/ 382255 h 7031915"/>
              <a:gd name="connsiteX47-1287" fmla="*/ 1570174 w 8033654"/>
              <a:gd name="connsiteY47-1288" fmla="*/ 259499 h 7031915"/>
              <a:gd name="connsiteX48-1289" fmla="*/ 1642008 w 8033654"/>
              <a:gd name="connsiteY48-1290" fmla="*/ 172435 h 7031915"/>
              <a:gd name="connsiteX49-1291" fmla="*/ 1939656 w 8033654"/>
              <a:gd name="connsiteY49-1292" fmla="*/ 11959 h 7031915"/>
              <a:gd name="connsiteX50-1293" fmla="*/ 2058287 w 8033654"/>
              <a:gd name="connsiteY50-1294" fmla="*/ 0 h 7031915"/>
              <a:gd name="connsiteX0-1295" fmla="*/ 2058287 w 8033654"/>
              <a:gd name="connsiteY0-1296" fmla="*/ 0 h 7031915"/>
              <a:gd name="connsiteX1-1297" fmla="*/ 2058326 w 8033654"/>
              <a:gd name="connsiteY1-1298" fmla="*/ 0 h 7031915"/>
              <a:gd name="connsiteX2-1299" fmla="*/ 5971699 w 8033654"/>
              <a:gd name="connsiteY2-1300" fmla="*/ 0 h 7031915"/>
              <a:gd name="connsiteX3-1301" fmla="*/ 5971700 w 8033654"/>
              <a:gd name="connsiteY3-1302" fmla="*/ 0 h 7031915"/>
              <a:gd name="connsiteX4-1303" fmla="*/ 5971740 w 8033654"/>
              <a:gd name="connsiteY4-1304" fmla="*/ 0 h 7031915"/>
              <a:gd name="connsiteX5-1305" fmla="*/ 6090371 w 8033654"/>
              <a:gd name="connsiteY5-1306" fmla="*/ 11959 h 7031915"/>
              <a:gd name="connsiteX6-1307" fmla="*/ 6357004 w 8033654"/>
              <a:gd name="connsiteY6-1308" fmla="*/ 143562 h 7031915"/>
              <a:gd name="connsiteX7-1309" fmla="*/ 6421756 w 8033654"/>
              <a:gd name="connsiteY7-1310" fmla="*/ 209878 h 7031915"/>
              <a:gd name="connsiteX8-1311" fmla="*/ 6426018 w 8033654"/>
              <a:gd name="connsiteY8-1312" fmla="*/ 214243 h 7031915"/>
              <a:gd name="connsiteX9-1313" fmla="*/ 6463356 w 8033654"/>
              <a:gd name="connsiteY9-1314" fmla="*/ 268125 h 7031915"/>
              <a:gd name="connsiteX10-1315" fmla="*/ 6480094 w 8033654"/>
              <a:gd name="connsiteY10-1316" fmla="*/ 292278 h 7031915"/>
              <a:gd name="connsiteX11-1317" fmla="*/ 7949332 w 8033654"/>
              <a:gd name="connsiteY11-1318" fmla="*/ 3216682 h 7031915"/>
              <a:gd name="connsiteX12-1319" fmla="*/ 7992299 w 8033654"/>
              <a:gd name="connsiteY12-1320" fmla="*/ 3302616 h 7031915"/>
              <a:gd name="connsiteX13-1321" fmla="*/ 8021693 w 8033654"/>
              <a:gd name="connsiteY13-1322" fmla="*/ 3397306 h 7031915"/>
              <a:gd name="connsiteX14-1323" fmla="*/ 8033654 w 8033654"/>
              <a:gd name="connsiteY14-1324" fmla="*/ 3515957 h 7031915"/>
              <a:gd name="connsiteX15-1325" fmla="*/ 8021693 w 8033654"/>
              <a:gd name="connsiteY15-1326" fmla="*/ 3634608 h 7031915"/>
              <a:gd name="connsiteX16-1327" fmla="*/ 7992299 w 8033654"/>
              <a:gd name="connsiteY16-1328" fmla="*/ 3729298 h 7031915"/>
              <a:gd name="connsiteX17-1329" fmla="*/ 7949332 w 8033654"/>
              <a:gd name="connsiteY17-1330" fmla="*/ 3815232 h 7031915"/>
              <a:gd name="connsiteX18-1331" fmla="*/ 6535055 w 8033654"/>
              <a:gd name="connsiteY18-1332" fmla="*/ 6638796 h 7031915"/>
              <a:gd name="connsiteX19-1333" fmla="*/ 6524461 w 8033654"/>
              <a:gd name="connsiteY19-1334" fmla="*/ 6646190 h 7031915"/>
              <a:gd name="connsiteX20-1335" fmla="*/ 6482456 w 8033654"/>
              <a:gd name="connsiteY20-1336" fmla="*/ 6736229 h 7031915"/>
              <a:gd name="connsiteX21-1337" fmla="*/ 6090371 w 8033654"/>
              <a:gd name="connsiteY21-1338" fmla="*/ 7019956 h 7031915"/>
              <a:gd name="connsiteX22-1339" fmla="*/ 5971740 w 8033654"/>
              <a:gd name="connsiteY22-1340" fmla="*/ 7031915 h 7031915"/>
              <a:gd name="connsiteX23-1341" fmla="*/ 5971700 w 8033654"/>
              <a:gd name="connsiteY23-1342" fmla="*/ 7031915 h 7031915"/>
              <a:gd name="connsiteX24-1343" fmla="*/ 2058326 w 8033654"/>
              <a:gd name="connsiteY24-1344" fmla="*/ 7031915 h 7031915"/>
              <a:gd name="connsiteX25-1345" fmla="*/ 2176958 w 8033654"/>
              <a:gd name="connsiteY25-1346" fmla="*/ 7019956 h 7031915"/>
              <a:gd name="connsiteX26-1347" fmla="*/ 2176957 w 8033654"/>
              <a:gd name="connsiteY26-1348" fmla="*/ 7019956 h 7031915"/>
              <a:gd name="connsiteX27-1349" fmla="*/ 2058326 w 8033654"/>
              <a:gd name="connsiteY27-1350" fmla="*/ 7031915 h 7031915"/>
              <a:gd name="connsiteX28-1351" fmla="*/ 2058286 w 8033654"/>
              <a:gd name="connsiteY28-1352" fmla="*/ 7031915 h 7031915"/>
              <a:gd name="connsiteX29-1353" fmla="*/ 1939655 w 8033654"/>
              <a:gd name="connsiteY29-1354" fmla="*/ 7019956 h 7031915"/>
              <a:gd name="connsiteX30-1355" fmla="*/ 1642007 w 8033654"/>
              <a:gd name="connsiteY30-1356" fmla="*/ 6859480 h 7031915"/>
              <a:gd name="connsiteX31-1357" fmla="*/ 1570173 w 8033654"/>
              <a:gd name="connsiteY31-1358" fmla="*/ 6772417 h 7031915"/>
              <a:gd name="connsiteX32-1359" fmla="*/ 1508795 w 8033654"/>
              <a:gd name="connsiteY32-1360" fmla="*/ 6649661 h 7031915"/>
              <a:gd name="connsiteX33-1361" fmla="*/ 1508794 w 8033654"/>
              <a:gd name="connsiteY33-1362" fmla="*/ 6649657 h 7031915"/>
              <a:gd name="connsiteX34-1363" fmla="*/ 115723 w 8033654"/>
              <a:gd name="connsiteY34-1364" fmla="*/ 3863519 h 7031915"/>
              <a:gd name="connsiteX35-1365" fmla="*/ 115722 w 8033654"/>
              <a:gd name="connsiteY35-1366" fmla="*/ 3863518 h 7031915"/>
              <a:gd name="connsiteX36-1367" fmla="*/ 29470 w 8033654"/>
              <a:gd name="connsiteY36-1368" fmla="*/ 3691014 h 7031915"/>
              <a:gd name="connsiteX37-1369" fmla="*/ 11962 w 8033654"/>
              <a:gd name="connsiteY37-1370" fmla="*/ 3634608 h 7031915"/>
              <a:gd name="connsiteX38-1371" fmla="*/ 0 w 8033654"/>
              <a:gd name="connsiteY38-1372" fmla="*/ 3515957 h 7031915"/>
              <a:gd name="connsiteX39-1373" fmla="*/ 11962 w 8033654"/>
              <a:gd name="connsiteY39-1374" fmla="*/ 3397306 h 7031915"/>
              <a:gd name="connsiteX40-1375" fmla="*/ 29470 w 8033654"/>
              <a:gd name="connsiteY40-1376" fmla="*/ 3340901 h 7031915"/>
              <a:gd name="connsiteX41-1377" fmla="*/ 115722 w 8033654"/>
              <a:gd name="connsiteY41-1378" fmla="*/ 3168396 h 7031915"/>
              <a:gd name="connsiteX42-1379" fmla="*/ 115723 w 8033654"/>
              <a:gd name="connsiteY42-1380" fmla="*/ 3168396 h 7031915"/>
              <a:gd name="connsiteX43-1381" fmla="*/ 1508796 w 8033654"/>
              <a:gd name="connsiteY43-1382" fmla="*/ 382255 h 7031915"/>
              <a:gd name="connsiteX44-1383" fmla="*/ 1570174 w 8033654"/>
              <a:gd name="connsiteY44-1384" fmla="*/ 259499 h 7031915"/>
              <a:gd name="connsiteX45-1385" fmla="*/ 1642008 w 8033654"/>
              <a:gd name="connsiteY45-1386" fmla="*/ 172435 h 7031915"/>
              <a:gd name="connsiteX46-1387" fmla="*/ 1939656 w 8033654"/>
              <a:gd name="connsiteY46-1388" fmla="*/ 11959 h 7031915"/>
              <a:gd name="connsiteX47-1389" fmla="*/ 2058287 w 8033654"/>
              <a:gd name="connsiteY47-1390" fmla="*/ 0 h 7031915"/>
              <a:gd name="connsiteX0-1391" fmla="*/ 2058287 w 8033654"/>
              <a:gd name="connsiteY0-1392" fmla="*/ 0 h 7031915"/>
              <a:gd name="connsiteX1-1393" fmla="*/ 2058326 w 8033654"/>
              <a:gd name="connsiteY1-1394" fmla="*/ 0 h 7031915"/>
              <a:gd name="connsiteX2-1395" fmla="*/ 5971699 w 8033654"/>
              <a:gd name="connsiteY2-1396" fmla="*/ 0 h 7031915"/>
              <a:gd name="connsiteX3-1397" fmla="*/ 5971700 w 8033654"/>
              <a:gd name="connsiteY3-1398" fmla="*/ 0 h 7031915"/>
              <a:gd name="connsiteX4-1399" fmla="*/ 5971740 w 8033654"/>
              <a:gd name="connsiteY4-1400" fmla="*/ 0 h 7031915"/>
              <a:gd name="connsiteX5-1401" fmla="*/ 6090371 w 8033654"/>
              <a:gd name="connsiteY5-1402" fmla="*/ 11959 h 7031915"/>
              <a:gd name="connsiteX6-1403" fmla="*/ 6357004 w 8033654"/>
              <a:gd name="connsiteY6-1404" fmla="*/ 143562 h 7031915"/>
              <a:gd name="connsiteX7-1405" fmla="*/ 6421756 w 8033654"/>
              <a:gd name="connsiteY7-1406" fmla="*/ 209878 h 7031915"/>
              <a:gd name="connsiteX8-1407" fmla="*/ 6426018 w 8033654"/>
              <a:gd name="connsiteY8-1408" fmla="*/ 214243 h 7031915"/>
              <a:gd name="connsiteX9-1409" fmla="*/ 6463356 w 8033654"/>
              <a:gd name="connsiteY9-1410" fmla="*/ 268125 h 7031915"/>
              <a:gd name="connsiteX10-1411" fmla="*/ 7949332 w 8033654"/>
              <a:gd name="connsiteY10-1412" fmla="*/ 3216682 h 7031915"/>
              <a:gd name="connsiteX11-1413" fmla="*/ 7992299 w 8033654"/>
              <a:gd name="connsiteY11-1414" fmla="*/ 3302616 h 7031915"/>
              <a:gd name="connsiteX12-1415" fmla="*/ 8021693 w 8033654"/>
              <a:gd name="connsiteY12-1416" fmla="*/ 3397306 h 7031915"/>
              <a:gd name="connsiteX13-1417" fmla="*/ 8033654 w 8033654"/>
              <a:gd name="connsiteY13-1418" fmla="*/ 3515957 h 7031915"/>
              <a:gd name="connsiteX14-1419" fmla="*/ 8021693 w 8033654"/>
              <a:gd name="connsiteY14-1420" fmla="*/ 3634608 h 7031915"/>
              <a:gd name="connsiteX15-1421" fmla="*/ 7992299 w 8033654"/>
              <a:gd name="connsiteY15-1422" fmla="*/ 3729298 h 7031915"/>
              <a:gd name="connsiteX16-1423" fmla="*/ 7949332 w 8033654"/>
              <a:gd name="connsiteY16-1424" fmla="*/ 3815232 h 7031915"/>
              <a:gd name="connsiteX17-1425" fmla="*/ 6535055 w 8033654"/>
              <a:gd name="connsiteY17-1426" fmla="*/ 6638796 h 7031915"/>
              <a:gd name="connsiteX18-1427" fmla="*/ 6524461 w 8033654"/>
              <a:gd name="connsiteY18-1428" fmla="*/ 6646190 h 7031915"/>
              <a:gd name="connsiteX19-1429" fmla="*/ 6482456 w 8033654"/>
              <a:gd name="connsiteY19-1430" fmla="*/ 6736229 h 7031915"/>
              <a:gd name="connsiteX20-1431" fmla="*/ 6090371 w 8033654"/>
              <a:gd name="connsiteY20-1432" fmla="*/ 7019956 h 7031915"/>
              <a:gd name="connsiteX21-1433" fmla="*/ 5971740 w 8033654"/>
              <a:gd name="connsiteY21-1434" fmla="*/ 7031915 h 7031915"/>
              <a:gd name="connsiteX22-1435" fmla="*/ 5971700 w 8033654"/>
              <a:gd name="connsiteY22-1436" fmla="*/ 7031915 h 7031915"/>
              <a:gd name="connsiteX23-1437" fmla="*/ 2058326 w 8033654"/>
              <a:gd name="connsiteY23-1438" fmla="*/ 7031915 h 7031915"/>
              <a:gd name="connsiteX24-1439" fmla="*/ 2176958 w 8033654"/>
              <a:gd name="connsiteY24-1440" fmla="*/ 7019956 h 7031915"/>
              <a:gd name="connsiteX25-1441" fmla="*/ 2176957 w 8033654"/>
              <a:gd name="connsiteY25-1442" fmla="*/ 7019956 h 7031915"/>
              <a:gd name="connsiteX26-1443" fmla="*/ 2058326 w 8033654"/>
              <a:gd name="connsiteY26-1444" fmla="*/ 7031915 h 7031915"/>
              <a:gd name="connsiteX27-1445" fmla="*/ 2058286 w 8033654"/>
              <a:gd name="connsiteY27-1446" fmla="*/ 7031915 h 7031915"/>
              <a:gd name="connsiteX28-1447" fmla="*/ 1939655 w 8033654"/>
              <a:gd name="connsiteY28-1448" fmla="*/ 7019956 h 7031915"/>
              <a:gd name="connsiteX29-1449" fmla="*/ 1642007 w 8033654"/>
              <a:gd name="connsiteY29-1450" fmla="*/ 6859480 h 7031915"/>
              <a:gd name="connsiteX30-1451" fmla="*/ 1570173 w 8033654"/>
              <a:gd name="connsiteY30-1452" fmla="*/ 6772417 h 7031915"/>
              <a:gd name="connsiteX31-1453" fmla="*/ 1508795 w 8033654"/>
              <a:gd name="connsiteY31-1454" fmla="*/ 6649661 h 7031915"/>
              <a:gd name="connsiteX32-1455" fmla="*/ 1508794 w 8033654"/>
              <a:gd name="connsiteY32-1456" fmla="*/ 6649657 h 7031915"/>
              <a:gd name="connsiteX33-1457" fmla="*/ 115723 w 8033654"/>
              <a:gd name="connsiteY33-1458" fmla="*/ 3863519 h 7031915"/>
              <a:gd name="connsiteX34-1459" fmla="*/ 115722 w 8033654"/>
              <a:gd name="connsiteY34-1460" fmla="*/ 3863518 h 7031915"/>
              <a:gd name="connsiteX35-1461" fmla="*/ 29470 w 8033654"/>
              <a:gd name="connsiteY35-1462" fmla="*/ 3691014 h 7031915"/>
              <a:gd name="connsiteX36-1463" fmla="*/ 11962 w 8033654"/>
              <a:gd name="connsiteY36-1464" fmla="*/ 3634608 h 7031915"/>
              <a:gd name="connsiteX37-1465" fmla="*/ 0 w 8033654"/>
              <a:gd name="connsiteY37-1466" fmla="*/ 3515957 h 7031915"/>
              <a:gd name="connsiteX38-1467" fmla="*/ 11962 w 8033654"/>
              <a:gd name="connsiteY38-1468" fmla="*/ 3397306 h 7031915"/>
              <a:gd name="connsiteX39-1469" fmla="*/ 29470 w 8033654"/>
              <a:gd name="connsiteY39-1470" fmla="*/ 3340901 h 7031915"/>
              <a:gd name="connsiteX40-1471" fmla="*/ 115722 w 8033654"/>
              <a:gd name="connsiteY40-1472" fmla="*/ 3168396 h 7031915"/>
              <a:gd name="connsiteX41-1473" fmla="*/ 115723 w 8033654"/>
              <a:gd name="connsiteY41-1474" fmla="*/ 3168396 h 7031915"/>
              <a:gd name="connsiteX42-1475" fmla="*/ 1508796 w 8033654"/>
              <a:gd name="connsiteY42-1476" fmla="*/ 382255 h 7031915"/>
              <a:gd name="connsiteX43-1477" fmla="*/ 1570174 w 8033654"/>
              <a:gd name="connsiteY43-1478" fmla="*/ 259499 h 7031915"/>
              <a:gd name="connsiteX44-1479" fmla="*/ 1642008 w 8033654"/>
              <a:gd name="connsiteY44-1480" fmla="*/ 172435 h 7031915"/>
              <a:gd name="connsiteX45-1481" fmla="*/ 1939656 w 8033654"/>
              <a:gd name="connsiteY45-1482" fmla="*/ 11959 h 7031915"/>
              <a:gd name="connsiteX46-1483" fmla="*/ 2058287 w 8033654"/>
              <a:gd name="connsiteY46-1484" fmla="*/ 0 h 7031915"/>
              <a:gd name="connsiteX0-1485" fmla="*/ 2058287 w 8033654"/>
              <a:gd name="connsiteY0-1486" fmla="*/ 0 h 7031915"/>
              <a:gd name="connsiteX1-1487" fmla="*/ 2058326 w 8033654"/>
              <a:gd name="connsiteY1-1488" fmla="*/ 0 h 7031915"/>
              <a:gd name="connsiteX2-1489" fmla="*/ 5971699 w 8033654"/>
              <a:gd name="connsiteY2-1490" fmla="*/ 0 h 7031915"/>
              <a:gd name="connsiteX3-1491" fmla="*/ 5971700 w 8033654"/>
              <a:gd name="connsiteY3-1492" fmla="*/ 0 h 7031915"/>
              <a:gd name="connsiteX4-1493" fmla="*/ 5971740 w 8033654"/>
              <a:gd name="connsiteY4-1494" fmla="*/ 0 h 7031915"/>
              <a:gd name="connsiteX5-1495" fmla="*/ 6090371 w 8033654"/>
              <a:gd name="connsiteY5-1496" fmla="*/ 11959 h 7031915"/>
              <a:gd name="connsiteX6-1497" fmla="*/ 6357004 w 8033654"/>
              <a:gd name="connsiteY6-1498" fmla="*/ 143562 h 7031915"/>
              <a:gd name="connsiteX7-1499" fmla="*/ 6421756 w 8033654"/>
              <a:gd name="connsiteY7-1500" fmla="*/ 209878 h 7031915"/>
              <a:gd name="connsiteX8-1501" fmla="*/ 6426018 w 8033654"/>
              <a:gd name="connsiteY8-1502" fmla="*/ 214243 h 7031915"/>
              <a:gd name="connsiteX9-1503" fmla="*/ 6463356 w 8033654"/>
              <a:gd name="connsiteY9-1504" fmla="*/ 268125 h 7031915"/>
              <a:gd name="connsiteX10-1505" fmla="*/ 7949332 w 8033654"/>
              <a:gd name="connsiteY10-1506" fmla="*/ 3216682 h 7031915"/>
              <a:gd name="connsiteX11-1507" fmla="*/ 7992299 w 8033654"/>
              <a:gd name="connsiteY11-1508" fmla="*/ 3302616 h 7031915"/>
              <a:gd name="connsiteX12-1509" fmla="*/ 8021693 w 8033654"/>
              <a:gd name="connsiteY12-1510" fmla="*/ 3397306 h 7031915"/>
              <a:gd name="connsiteX13-1511" fmla="*/ 8033654 w 8033654"/>
              <a:gd name="connsiteY13-1512" fmla="*/ 3515957 h 7031915"/>
              <a:gd name="connsiteX14-1513" fmla="*/ 8021693 w 8033654"/>
              <a:gd name="connsiteY14-1514" fmla="*/ 3634608 h 7031915"/>
              <a:gd name="connsiteX15-1515" fmla="*/ 7992299 w 8033654"/>
              <a:gd name="connsiteY15-1516" fmla="*/ 3729298 h 7031915"/>
              <a:gd name="connsiteX16-1517" fmla="*/ 7949332 w 8033654"/>
              <a:gd name="connsiteY16-1518" fmla="*/ 3815232 h 7031915"/>
              <a:gd name="connsiteX17-1519" fmla="*/ 6535055 w 8033654"/>
              <a:gd name="connsiteY17-1520" fmla="*/ 6638796 h 7031915"/>
              <a:gd name="connsiteX18-1521" fmla="*/ 6524461 w 8033654"/>
              <a:gd name="connsiteY18-1522" fmla="*/ 6646190 h 7031915"/>
              <a:gd name="connsiteX19-1523" fmla="*/ 6482456 w 8033654"/>
              <a:gd name="connsiteY19-1524" fmla="*/ 6736229 h 7031915"/>
              <a:gd name="connsiteX20-1525" fmla="*/ 6090371 w 8033654"/>
              <a:gd name="connsiteY20-1526" fmla="*/ 7019956 h 7031915"/>
              <a:gd name="connsiteX21-1527" fmla="*/ 5971740 w 8033654"/>
              <a:gd name="connsiteY21-1528" fmla="*/ 7031915 h 7031915"/>
              <a:gd name="connsiteX22-1529" fmla="*/ 5971700 w 8033654"/>
              <a:gd name="connsiteY22-1530" fmla="*/ 7031915 h 7031915"/>
              <a:gd name="connsiteX23-1531" fmla="*/ 2058326 w 8033654"/>
              <a:gd name="connsiteY23-1532" fmla="*/ 7031915 h 7031915"/>
              <a:gd name="connsiteX24-1533" fmla="*/ 2176958 w 8033654"/>
              <a:gd name="connsiteY24-1534" fmla="*/ 7019956 h 7031915"/>
              <a:gd name="connsiteX25-1535" fmla="*/ 2058326 w 8033654"/>
              <a:gd name="connsiteY25-1536" fmla="*/ 7031915 h 7031915"/>
              <a:gd name="connsiteX26-1537" fmla="*/ 2058286 w 8033654"/>
              <a:gd name="connsiteY26-1538" fmla="*/ 7031915 h 7031915"/>
              <a:gd name="connsiteX27-1539" fmla="*/ 1939655 w 8033654"/>
              <a:gd name="connsiteY27-1540" fmla="*/ 7019956 h 7031915"/>
              <a:gd name="connsiteX28-1541" fmla="*/ 1642007 w 8033654"/>
              <a:gd name="connsiteY28-1542" fmla="*/ 6859480 h 7031915"/>
              <a:gd name="connsiteX29-1543" fmla="*/ 1570173 w 8033654"/>
              <a:gd name="connsiteY29-1544" fmla="*/ 6772417 h 7031915"/>
              <a:gd name="connsiteX30-1545" fmla="*/ 1508795 w 8033654"/>
              <a:gd name="connsiteY30-1546" fmla="*/ 6649661 h 7031915"/>
              <a:gd name="connsiteX31-1547" fmla="*/ 1508794 w 8033654"/>
              <a:gd name="connsiteY31-1548" fmla="*/ 6649657 h 7031915"/>
              <a:gd name="connsiteX32-1549" fmla="*/ 115723 w 8033654"/>
              <a:gd name="connsiteY32-1550" fmla="*/ 3863519 h 7031915"/>
              <a:gd name="connsiteX33-1551" fmla="*/ 115722 w 8033654"/>
              <a:gd name="connsiteY33-1552" fmla="*/ 3863518 h 7031915"/>
              <a:gd name="connsiteX34-1553" fmla="*/ 29470 w 8033654"/>
              <a:gd name="connsiteY34-1554" fmla="*/ 3691014 h 7031915"/>
              <a:gd name="connsiteX35-1555" fmla="*/ 11962 w 8033654"/>
              <a:gd name="connsiteY35-1556" fmla="*/ 3634608 h 7031915"/>
              <a:gd name="connsiteX36-1557" fmla="*/ 0 w 8033654"/>
              <a:gd name="connsiteY36-1558" fmla="*/ 3515957 h 7031915"/>
              <a:gd name="connsiteX37-1559" fmla="*/ 11962 w 8033654"/>
              <a:gd name="connsiteY37-1560" fmla="*/ 3397306 h 7031915"/>
              <a:gd name="connsiteX38-1561" fmla="*/ 29470 w 8033654"/>
              <a:gd name="connsiteY38-1562" fmla="*/ 3340901 h 7031915"/>
              <a:gd name="connsiteX39-1563" fmla="*/ 115722 w 8033654"/>
              <a:gd name="connsiteY39-1564" fmla="*/ 3168396 h 7031915"/>
              <a:gd name="connsiteX40-1565" fmla="*/ 115723 w 8033654"/>
              <a:gd name="connsiteY40-1566" fmla="*/ 3168396 h 7031915"/>
              <a:gd name="connsiteX41-1567" fmla="*/ 1508796 w 8033654"/>
              <a:gd name="connsiteY41-1568" fmla="*/ 382255 h 7031915"/>
              <a:gd name="connsiteX42-1569" fmla="*/ 1570174 w 8033654"/>
              <a:gd name="connsiteY42-1570" fmla="*/ 259499 h 7031915"/>
              <a:gd name="connsiteX43-1571" fmla="*/ 1642008 w 8033654"/>
              <a:gd name="connsiteY43-1572" fmla="*/ 172435 h 7031915"/>
              <a:gd name="connsiteX44-1573" fmla="*/ 1939656 w 8033654"/>
              <a:gd name="connsiteY44-1574" fmla="*/ 11959 h 7031915"/>
              <a:gd name="connsiteX45-1575" fmla="*/ 2058287 w 8033654"/>
              <a:gd name="connsiteY45-1576" fmla="*/ 0 h 7031915"/>
              <a:gd name="connsiteX0-1577" fmla="*/ 2058287 w 8033654"/>
              <a:gd name="connsiteY0-1578" fmla="*/ 0 h 7031915"/>
              <a:gd name="connsiteX1-1579" fmla="*/ 2058326 w 8033654"/>
              <a:gd name="connsiteY1-1580" fmla="*/ 0 h 7031915"/>
              <a:gd name="connsiteX2-1581" fmla="*/ 5971699 w 8033654"/>
              <a:gd name="connsiteY2-1582" fmla="*/ 0 h 7031915"/>
              <a:gd name="connsiteX3-1583" fmla="*/ 5971700 w 8033654"/>
              <a:gd name="connsiteY3-1584" fmla="*/ 0 h 7031915"/>
              <a:gd name="connsiteX4-1585" fmla="*/ 5971740 w 8033654"/>
              <a:gd name="connsiteY4-1586" fmla="*/ 0 h 7031915"/>
              <a:gd name="connsiteX5-1587" fmla="*/ 6090371 w 8033654"/>
              <a:gd name="connsiteY5-1588" fmla="*/ 11959 h 7031915"/>
              <a:gd name="connsiteX6-1589" fmla="*/ 6357004 w 8033654"/>
              <a:gd name="connsiteY6-1590" fmla="*/ 143562 h 7031915"/>
              <a:gd name="connsiteX7-1591" fmla="*/ 6421756 w 8033654"/>
              <a:gd name="connsiteY7-1592" fmla="*/ 209878 h 7031915"/>
              <a:gd name="connsiteX8-1593" fmla="*/ 6426018 w 8033654"/>
              <a:gd name="connsiteY8-1594" fmla="*/ 214243 h 7031915"/>
              <a:gd name="connsiteX9-1595" fmla="*/ 6463356 w 8033654"/>
              <a:gd name="connsiteY9-1596" fmla="*/ 268125 h 7031915"/>
              <a:gd name="connsiteX10-1597" fmla="*/ 7949332 w 8033654"/>
              <a:gd name="connsiteY10-1598" fmla="*/ 3216682 h 7031915"/>
              <a:gd name="connsiteX11-1599" fmla="*/ 7992299 w 8033654"/>
              <a:gd name="connsiteY11-1600" fmla="*/ 3302616 h 7031915"/>
              <a:gd name="connsiteX12-1601" fmla="*/ 8021693 w 8033654"/>
              <a:gd name="connsiteY12-1602" fmla="*/ 3397306 h 7031915"/>
              <a:gd name="connsiteX13-1603" fmla="*/ 8033654 w 8033654"/>
              <a:gd name="connsiteY13-1604" fmla="*/ 3515957 h 7031915"/>
              <a:gd name="connsiteX14-1605" fmla="*/ 8021693 w 8033654"/>
              <a:gd name="connsiteY14-1606" fmla="*/ 3634608 h 7031915"/>
              <a:gd name="connsiteX15-1607" fmla="*/ 7992299 w 8033654"/>
              <a:gd name="connsiteY15-1608" fmla="*/ 3729298 h 7031915"/>
              <a:gd name="connsiteX16-1609" fmla="*/ 7949332 w 8033654"/>
              <a:gd name="connsiteY16-1610" fmla="*/ 3815232 h 7031915"/>
              <a:gd name="connsiteX17-1611" fmla="*/ 6535055 w 8033654"/>
              <a:gd name="connsiteY17-1612" fmla="*/ 6638796 h 7031915"/>
              <a:gd name="connsiteX18-1613" fmla="*/ 6524461 w 8033654"/>
              <a:gd name="connsiteY18-1614" fmla="*/ 6646190 h 7031915"/>
              <a:gd name="connsiteX19-1615" fmla="*/ 6482456 w 8033654"/>
              <a:gd name="connsiteY19-1616" fmla="*/ 6736229 h 7031915"/>
              <a:gd name="connsiteX20-1617" fmla="*/ 6090371 w 8033654"/>
              <a:gd name="connsiteY20-1618" fmla="*/ 7019956 h 7031915"/>
              <a:gd name="connsiteX21-1619" fmla="*/ 5971740 w 8033654"/>
              <a:gd name="connsiteY21-1620" fmla="*/ 7031915 h 7031915"/>
              <a:gd name="connsiteX22-1621" fmla="*/ 5971700 w 8033654"/>
              <a:gd name="connsiteY22-1622" fmla="*/ 7031915 h 7031915"/>
              <a:gd name="connsiteX23-1623" fmla="*/ 2058326 w 8033654"/>
              <a:gd name="connsiteY23-1624" fmla="*/ 7031915 h 7031915"/>
              <a:gd name="connsiteX24-1625" fmla="*/ 2058326 w 8033654"/>
              <a:gd name="connsiteY24-1626" fmla="*/ 7031915 h 7031915"/>
              <a:gd name="connsiteX25-1627" fmla="*/ 2058286 w 8033654"/>
              <a:gd name="connsiteY25-1628" fmla="*/ 7031915 h 7031915"/>
              <a:gd name="connsiteX26-1629" fmla="*/ 1939655 w 8033654"/>
              <a:gd name="connsiteY26-1630" fmla="*/ 7019956 h 7031915"/>
              <a:gd name="connsiteX27-1631" fmla="*/ 1642007 w 8033654"/>
              <a:gd name="connsiteY27-1632" fmla="*/ 6859480 h 7031915"/>
              <a:gd name="connsiteX28-1633" fmla="*/ 1570173 w 8033654"/>
              <a:gd name="connsiteY28-1634" fmla="*/ 6772417 h 7031915"/>
              <a:gd name="connsiteX29-1635" fmla="*/ 1508795 w 8033654"/>
              <a:gd name="connsiteY29-1636" fmla="*/ 6649661 h 7031915"/>
              <a:gd name="connsiteX30-1637" fmla="*/ 1508794 w 8033654"/>
              <a:gd name="connsiteY30-1638" fmla="*/ 6649657 h 7031915"/>
              <a:gd name="connsiteX31-1639" fmla="*/ 115723 w 8033654"/>
              <a:gd name="connsiteY31-1640" fmla="*/ 3863519 h 7031915"/>
              <a:gd name="connsiteX32-1641" fmla="*/ 115722 w 8033654"/>
              <a:gd name="connsiteY32-1642" fmla="*/ 3863518 h 7031915"/>
              <a:gd name="connsiteX33-1643" fmla="*/ 29470 w 8033654"/>
              <a:gd name="connsiteY33-1644" fmla="*/ 3691014 h 7031915"/>
              <a:gd name="connsiteX34-1645" fmla="*/ 11962 w 8033654"/>
              <a:gd name="connsiteY34-1646" fmla="*/ 3634608 h 7031915"/>
              <a:gd name="connsiteX35-1647" fmla="*/ 0 w 8033654"/>
              <a:gd name="connsiteY35-1648" fmla="*/ 3515957 h 7031915"/>
              <a:gd name="connsiteX36-1649" fmla="*/ 11962 w 8033654"/>
              <a:gd name="connsiteY36-1650" fmla="*/ 3397306 h 7031915"/>
              <a:gd name="connsiteX37-1651" fmla="*/ 29470 w 8033654"/>
              <a:gd name="connsiteY37-1652" fmla="*/ 3340901 h 7031915"/>
              <a:gd name="connsiteX38-1653" fmla="*/ 115722 w 8033654"/>
              <a:gd name="connsiteY38-1654" fmla="*/ 3168396 h 7031915"/>
              <a:gd name="connsiteX39-1655" fmla="*/ 115723 w 8033654"/>
              <a:gd name="connsiteY39-1656" fmla="*/ 3168396 h 7031915"/>
              <a:gd name="connsiteX40-1657" fmla="*/ 1508796 w 8033654"/>
              <a:gd name="connsiteY40-1658" fmla="*/ 382255 h 7031915"/>
              <a:gd name="connsiteX41-1659" fmla="*/ 1570174 w 8033654"/>
              <a:gd name="connsiteY41-1660" fmla="*/ 259499 h 7031915"/>
              <a:gd name="connsiteX42-1661" fmla="*/ 1642008 w 8033654"/>
              <a:gd name="connsiteY42-1662" fmla="*/ 172435 h 7031915"/>
              <a:gd name="connsiteX43-1663" fmla="*/ 1939656 w 8033654"/>
              <a:gd name="connsiteY43-1664" fmla="*/ 11959 h 7031915"/>
              <a:gd name="connsiteX44-1665" fmla="*/ 2058287 w 8033654"/>
              <a:gd name="connsiteY44-1666" fmla="*/ 0 h 7031915"/>
              <a:gd name="connsiteX0-1667" fmla="*/ 2058287 w 8033654"/>
              <a:gd name="connsiteY0-1668" fmla="*/ 0 h 7031915"/>
              <a:gd name="connsiteX1-1669" fmla="*/ 2058326 w 8033654"/>
              <a:gd name="connsiteY1-1670" fmla="*/ 0 h 7031915"/>
              <a:gd name="connsiteX2-1671" fmla="*/ 5971699 w 8033654"/>
              <a:gd name="connsiteY2-1672" fmla="*/ 0 h 7031915"/>
              <a:gd name="connsiteX3-1673" fmla="*/ 5971700 w 8033654"/>
              <a:gd name="connsiteY3-1674" fmla="*/ 0 h 7031915"/>
              <a:gd name="connsiteX4-1675" fmla="*/ 5971740 w 8033654"/>
              <a:gd name="connsiteY4-1676" fmla="*/ 0 h 7031915"/>
              <a:gd name="connsiteX5-1677" fmla="*/ 6090371 w 8033654"/>
              <a:gd name="connsiteY5-1678" fmla="*/ 11959 h 7031915"/>
              <a:gd name="connsiteX6-1679" fmla="*/ 6357004 w 8033654"/>
              <a:gd name="connsiteY6-1680" fmla="*/ 143562 h 7031915"/>
              <a:gd name="connsiteX7-1681" fmla="*/ 6421756 w 8033654"/>
              <a:gd name="connsiteY7-1682" fmla="*/ 209878 h 7031915"/>
              <a:gd name="connsiteX8-1683" fmla="*/ 6426018 w 8033654"/>
              <a:gd name="connsiteY8-1684" fmla="*/ 214243 h 7031915"/>
              <a:gd name="connsiteX9-1685" fmla="*/ 6463356 w 8033654"/>
              <a:gd name="connsiteY9-1686" fmla="*/ 268125 h 7031915"/>
              <a:gd name="connsiteX10-1687" fmla="*/ 7949332 w 8033654"/>
              <a:gd name="connsiteY10-1688" fmla="*/ 3216682 h 7031915"/>
              <a:gd name="connsiteX11-1689" fmla="*/ 7992299 w 8033654"/>
              <a:gd name="connsiteY11-1690" fmla="*/ 3302616 h 7031915"/>
              <a:gd name="connsiteX12-1691" fmla="*/ 8021693 w 8033654"/>
              <a:gd name="connsiteY12-1692" fmla="*/ 3397306 h 7031915"/>
              <a:gd name="connsiteX13-1693" fmla="*/ 8033654 w 8033654"/>
              <a:gd name="connsiteY13-1694" fmla="*/ 3515957 h 7031915"/>
              <a:gd name="connsiteX14-1695" fmla="*/ 8021693 w 8033654"/>
              <a:gd name="connsiteY14-1696" fmla="*/ 3634608 h 7031915"/>
              <a:gd name="connsiteX15-1697" fmla="*/ 7992299 w 8033654"/>
              <a:gd name="connsiteY15-1698" fmla="*/ 3729298 h 7031915"/>
              <a:gd name="connsiteX16-1699" fmla="*/ 7949332 w 8033654"/>
              <a:gd name="connsiteY16-1700" fmla="*/ 3815232 h 7031915"/>
              <a:gd name="connsiteX17-1701" fmla="*/ 6535055 w 8033654"/>
              <a:gd name="connsiteY17-1702" fmla="*/ 6638796 h 7031915"/>
              <a:gd name="connsiteX18-1703" fmla="*/ 6482456 w 8033654"/>
              <a:gd name="connsiteY18-1704" fmla="*/ 6736229 h 7031915"/>
              <a:gd name="connsiteX19-1705" fmla="*/ 6090371 w 8033654"/>
              <a:gd name="connsiteY19-1706" fmla="*/ 7019956 h 7031915"/>
              <a:gd name="connsiteX20-1707" fmla="*/ 5971740 w 8033654"/>
              <a:gd name="connsiteY20-1708" fmla="*/ 7031915 h 7031915"/>
              <a:gd name="connsiteX21-1709" fmla="*/ 5971700 w 8033654"/>
              <a:gd name="connsiteY21-1710" fmla="*/ 7031915 h 7031915"/>
              <a:gd name="connsiteX22-1711" fmla="*/ 2058326 w 8033654"/>
              <a:gd name="connsiteY22-1712" fmla="*/ 7031915 h 7031915"/>
              <a:gd name="connsiteX23-1713" fmla="*/ 2058326 w 8033654"/>
              <a:gd name="connsiteY23-1714" fmla="*/ 7031915 h 7031915"/>
              <a:gd name="connsiteX24-1715" fmla="*/ 2058286 w 8033654"/>
              <a:gd name="connsiteY24-1716" fmla="*/ 7031915 h 7031915"/>
              <a:gd name="connsiteX25-1717" fmla="*/ 1939655 w 8033654"/>
              <a:gd name="connsiteY25-1718" fmla="*/ 7019956 h 7031915"/>
              <a:gd name="connsiteX26-1719" fmla="*/ 1642007 w 8033654"/>
              <a:gd name="connsiteY26-1720" fmla="*/ 6859480 h 7031915"/>
              <a:gd name="connsiteX27-1721" fmla="*/ 1570173 w 8033654"/>
              <a:gd name="connsiteY27-1722" fmla="*/ 6772417 h 7031915"/>
              <a:gd name="connsiteX28-1723" fmla="*/ 1508795 w 8033654"/>
              <a:gd name="connsiteY28-1724" fmla="*/ 6649661 h 7031915"/>
              <a:gd name="connsiteX29-1725" fmla="*/ 1508794 w 8033654"/>
              <a:gd name="connsiteY29-1726" fmla="*/ 6649657 h 7031915"/>
              <a:gd name="connsiteX30-1727" fmla="*/ 115723 w 8033654"/>
              <a:gd name="connsiteY30-1728" fmla="*/ 3863519 h 7031915"/>
              <a:gd name="connsiteX31-1729" fmla="*/ 115722 w 8033654"/>
              <a:gd name="connsiteY31-1730" fmla="*/ 3863518 h 7031915"/>
              <a:gd name="connsiteX32-1731" fmla="*/ 29470 w 8033654"/>
              <a:gd name="connsiteY32-1732" fmla="*/ 3691014 h 7031915"/>
              <a:gd name="connsiteX33-1733" fmla="*/ 11962 w 8033654"/>
              <a:gd name="connsiteY33-1734" fmla="*/ 3634608 h 7031915"/>
              <a:gd name="connsiteX34-1735" fmla="*/ 0 w 8033654"/>
              <a:gd name="connsiteY34-1736" fmla="*/ 3515957 h 7031915"/>
              <a:gd name="connsiteX35-1737" fmla="*/ 11962 w 8033654"/>
              <a:gd name="connsiteY35-1738" fmla="*/ 3397306 h 7031915"/>
              <a:gd name="connsiteX36-1739" fmla="*/ 29470 w 8033654"/>
              <a:gd name="connsiteY36-1740" fmla="*/ 3340901 h 7031915"/>
              <a:gd name="connsiteX37-1741" fmla="*/ 115722 w 8033654"/>
              <a:gd name="connsiteY37-1742" fmla="*/ 3168396 h 7031915"/>
              <a:gd name="connsiteX38-1743" fmla="*/ 115723 w 8033654"/>
              <a:gd name="connsiteY38-1744" fmla="*/ 3168396 h 7031915"/>
              <a:gd name="connsiteX39-1745" fmla="*/ 1508796 w 8033654"/>
              <a:gd name="connsiteY39-1746" fmla="*/ 382255 h 7031915"/>
              <a:gd name="connsiteX40-1747" fmla="*/ 1570174 w 8033654"/>
              <a:gd name="connsiteY40-1748" fmla="*/ 259499 h 7031915"/>
              <a:gd name="connsiteX41-1749" fmla="*/ 1642008 w 8033654"/>
              <a:gd name="connsiteY41-1750" fmla="*/ 172435 h 7031915"/>
              <a:gd name="connsiteX42-1751" fmla="*/ 1939656 w 8033654"/>
              <a:gd name="connsiteY42-1752" fmla="*/ 11959 h 7031915"/>
              <a:gd name="connsiteX43-1753" fmla="*/ 2058287 w 8033654"/>
              <a:gd name="connsiteY43-1754" fmla="*/ 0 h 7031915"/>
              <a:gd name="connsiteX0-1755" fmla="*/ 2058287 w 8033654"/>
              <a:gd name="connsiteY0-1756" fmla="*/ 0 h 7031915"/>
              <a:gd name="connsiteX1-1757" fmla="*/ 2058326 w 8033654"/>
              <a:gd name="connsiteY1-1758" fmla="*/ 0 h 7031915"/>
              <a:gd name="connsiteX2-1759" fmla="*/ 5971699 w 8033654"/>
              <a:gd name="connsiteY2-1760" fmla="*/ 0 h 7031915"/>
              <a:gd name="connsiteX3-1761" fmla="*/ 5971700 w 8033654"/>
              <a:gd name="connsiteY3-1762" fmla="*/ 0 h 7031915"/>
              <a:gd name="connsiteX4-1763" fmla="*/ 5971740 w 8033654"/>
              <a:gd name="connsiteY4-1764" fmla="*/ 0 h 7031915"/>
              <a:gd name="connsiteX5-1765" fmla="*/ 6090371 w 8033654"/>
              <a:gd name="connsiteY5-1766" fmla="*/ 11959 h 7031915"/>
              <a:gd name="connsiteX6-1767" fmla="*/ 6357004 w 8033654"/>
              <a:gd name="connsiteY6-1768" fmla="*/ 143562 h 7031915"/>
              <a:gd name="connsiteX7-1769" fmla="*/ 6421756 w 8033654"/>
              <a:gd name="connsiteY7-1770" fmla="*/ 209878 h 7031915"/>
              <a:gd name="connsiteX8-1771" fmla="*/ 6426018 w 8033654"/>
              <a:gd name="connsiteY8-1772" fmla="*/ 214243 h 7031915"/>
              <a:gd name="connsiteX9-1773" fmla="*/ 6463356 w 8033654"/>
              <a:gd name="connsiteY9-1774" fmla="*/ 268125 h 7031915"/>
              <a:gd name="connsiteX10-1775" fmla="*/ 7949332 w 8033654"/>
              <a:gd name="connsiteY10-1776" fmla="*/ 3216682 h 7031915"/>
              <a:gd name="connsiteX11-1777" fmla="*/ 7992299 w 8033654"/>
              <a:gd name="connsiteY11-1778" fmla="*/ 3302616 h 7031915"/>
              <a:gd name="connsiteX12-1779" fmla="*/ 8021693 w 8033654"/>
              <a:gd name="connsiteY12-1780" fmla="*/ 3397306 h 7031915"/>
              <a:gd name="connsiteX13-1781" fmla="*/ 8033654 w 8033654"/>
              <a:gd name="connsiteY13-1782" fmla="*/ 3515957 h 7031915"/>
              <a:gd name="connsiteX14-1783" fmla="*/ 8021693 w 8033654"/>
              <a:gd name="connsiteY14-1784" fmla="*/ 3634608 h 7031915"/>
              <a:gd name="connsiteX15-1785" fmla="*/ 7992299 w 8033654"/>
              <a:gd name="connsiteY15-1786" fmla="*/ 3729298 h 7031915"/>
              <a:gd name="connsiteX16-1787" fmla="*/ 7949332 w 8033654"/>
              <a:gd name="connsiteY16-1788" fmla="*/ 3815232 h 7031915"/>
              <a:gd name="connsiteX17-1789" fmla="*/ 6482456 w 8033654"/>
              <a:gd name="connsiteY17-1790" fmla="*/ 6736229 h 7031915"/>
              <a:gd name="connsiteX18-1791" fmla="*/ 6090371 w 8033654"/>
              <a:gd name="connsiteY18-1792" fmla="*/ 7019956 h 7031915"/>
              <a:gd name="connsiteX19-1793" fmla="*/ 5971740 w 8033654"/>
              <a:gd name="connsiteY19-1794" fmla="*/ 7031915 h 7031915"/>
              <a:gd name="connsiteX20-1795" fmla="*/ 5971700 w 8033654"/>
              <a:gd name="connsiteY20-1796" fmla="*/ 7031915 h 7031915"/>
              <a:gd name="connsiteX21-1797" fmla="*/ 2058326 w 8033654"/>
              <a:gd name="connsiteY21-1798" fmla="*/ 7031915 h 7031915"/>
              <a:gd name="connsiteX22-1799" fmla="*/ 2058326 w 8033654"/>
              <a:gd name="connsiteY22-1800" fmla="*/ 7031915 h 7031915"/>
              <a:gd name="connsiteX23-1801" fmla="*/ 2058286 w 8033654"/>
              <a:gd name="connsiteY23-1802" fmla="*/ 7031915 h 7031915"/>
              <a:gd name="connsiteX24-1803" fmla="*/ 1939655 w 8033654"/>
              <a:gd name="connsiteY24-1804" fmla="*/ 7019956 h 7031915"/>
              <a:gd name="connsiteX25-1805" fmla="*/ 1642007 w 8033654"/>
              <a:gd name="connsiteY25-1806" fmla="*/ 6859480 h 7031915"/>
              <a:gd name="connsiteX26-1807" fmla="*/ 1570173 w 8033654"/>
              <a:gd name="connsiteY26-1808" fmla="*/ 6772417 h 7031915"/>
              <a:gd name="connsiteX27-1809" fmla="*/ 1508795 w 8033654"/>
              <a:gd name="connsiteY27-1810" fmla="*/ 6649661 h 7031915"/>
              <a:gd name="connsiteX28-1811" fmla="*/ 1508794 w 8033654"/>
              <a:gd name="connsiteY28-1812" fmla="*/ 6649657 h 7031915"/>
              <a:gd name="connsiteX29-1813" fmla="*/ 115723 w 8033654"/>
              <a:gd name="connsiteY29-1814" fmla="*/ 3863519 h 7031915"/>
              <a:gd name="connsiteX30-1815" fmla="*/ 115722 w 8033654"/>
              <a:gd name="connsiteY30-1816" fmla="*/ 3863518 h 7031915"/>
              <a:gd name="connsiteX31-1817" fmla="*/ 29470 w 8033654"/>
              <a:gd name="connsiteY31-1818" fmla="*/ 3691014 h 7031915"/>
              <a:gd name="connsiteX32-1819" fmla="*/ 11962 w 8033654"/>
              <a:gd name="connsiteY32-1820" fmla="*/ 3634608 h 7031915"/>
              <a:gd name="connsiteX33-1821" fmla="*/ 0 w 8033654"/>
              <a:gd name="connsiteY33-1822" fmla="*/ 3515957 h 7031915"/>
              <a:gd name="connsiteX34-1823" fmla="*/ 11962 w 8033654"/>
              <a:gd name="connsiteY34-1824" fmla="*/ 3397306 h 7031915"/>
              <a:gd name="connsiteX35-1825" fmla="*/ 29470 w 8033654"/>
              <a:gd name="connsiteY35-1826" fmla="*/ 3340901 h 7031915"/>
              <a:gd name="connsiteX36-1827" fmla="*/ 115722 w 8033654"/>
              <a:gd name="connsiteY36-1828" fmla="*/ 3168396 h 7031915"/>
              <a:gd name="connsiteX37-1829" fmla="*/ 115723 w 8033654"/>
              <a:gd name="connsiteY37-1830" fmla="*/ 3168396 h 7031915"/>
              <a:gd name="connsiteX38-1831" fmla="*/ 1508796 w 8033654"/>
              <a:gd name="connsiteY38-1832" fmla="*/ 382255 h 7031915"/>
              <a:gd name="connsiteX39-1833" fmla="*/ 1570174 w 8033654"/>
              <a:gd name="connsiteY39-1834" fmla="*/ 259499 h 7031915"/>
              <a:gd name="connsiteX40-1835" fmla="*/ 1642008 w 8033654"/>
              <a:gd name="connsiteY40-1836" fmla="*/ 172435 h 7031915"/>
              <a:gd name="connsiteX41-1837" fmla="*/ 1939656 w 8033654"/>
              <a:gd name="connsiteY41-1838" fmla="*/ 11959 h 7031915"/>
              <a:gd name="connsiteX42-1839" fmla="*/ 2058287 w 8033654"/>
              <a:gd name="connsiteY42-1840" fmla="*/ 0 h 7031915"/>
              <a:gd name="connsiteX0-1841" fmla="*/ 2058287 w 8033654"/>
              <a:gd name="connsiteY0-1842" fmla="*/ 0 h 7031915"/>
              <a:gd name="connsiteX1-1843" fmla="*/ 2058326 w 8033654"/>
              <a:gd name="connsiteY1-1844" fmla="*/ 0 h 7031915"/>
              <a:gd name="connsiteX2-1845" fmla="*/ 5971699 w 8033654"/>
              <a:gd name="connsiteY2-1846" fmla="*/ 0 h 7031915"/>
              <a:gd name="connsiteX3-1847" fmla="*/ 5971700 w 8033654"/>
              <a:gd name="connsiteY3-1848" fmla="*/ 0 h 7031915"/>
              <a:gd name="connsiteX4-1849" fmla="*/ 5971740 w 8033654"/>
              <a:gd name="connsiteY4-1850" fmla="*/ 0 h 7031915"/>
              <a:gd name="connsiteX5-1851" fmla="*/ 6090371 w 8033654"/>
              <a:gd name="connsiteY5-1852" fmla="*/ 11959 h 7031915"/>
              <a:gd name="connsiteX6-1853" fmla="*/ 6357004 w 8033654"/>
              <a:gd name="connsiteY6-1854" fmla="*/ 143562 h 7031915"/>
              <a:gd name="connsiteX7-1855" fmla="*/ 6421756 w 8033654"/>
              <a:gd name="connsiteY7-1856" fmla="*/ 209878 h 7031915"/>
              <a:gd name="connsiteX8-1857" fmla="*/ 6426018 w 8033654"/>
              <a:gd name="connsiteY8-1858" fmla="*/ 214243 h 7031915"/>
              <a:gd name="connsiteX9-1859" fmla="*/ 7949332 w 8033654"/>
              <a:gd name="connsiteY9-1860" fmla="*/ 3216682 h 7031915"/>
              <a:gd name="connsiteX10-1861" fmla="*/ 7992299 w 8033654"/>
              <a:gd name="connsiteY10-1862" fmla="*/ 3302616 h 7031915"/>
              <a:gd name="connsiteX11-1863" fmla="*/ 8021693 w 8033654"/>
              <a:gd name="connsiteY11-1864" fmla="*/ 3397306 h 7031915"/>
              <a:gd name="connsiteX12-1865" fmla="*/ 8033654 w 8033654"/>
              <a:gd name="connsiteY12-1866" fmla="*/ 3515957 h 7031915"/>
              <a:gd name="connsiteX13-1867" fmla="*/ 8021693 w 8033654"/>
              <a:gd name="connsiteY13-1868" fmla="*/ 3634608 h 7031915"/>
              <a:gd name="connsiteX14-1869" fmla="*/ 7992299 w 8033654"/>
              <a:gd name="connsiteY14-1870" fmla="*/ 3729298 h 7031915"/>
              <a:gd name="connsiteX15-1871" fmla="*/ 7949332 w 8033654"/>
              <a:gd name="connsiteY15-1872" fmla="*/ 3815232 h 7031915"/>
              <a:gd name="connsiteX16-1873" fmla="*/ 6482456 w 8033654"/>
              <a:gd name="connsiteY16-1874" fmla="*/ 6736229 h 7031915"/>
              <a:gd name="connsiteX17-1875" fmla="*/ 6090371 w 8033654"/>
              <a:gd name="connsiteY17-1876" fmla="*/ 7019956 h 7031915"/>
              <a:gd name="connsiteX18-1877" fmla="*/ 5971740 w 8033654"/>
              <a:gd name="connsiteY18-1878" fmla="*/ 7031915 h 7031915"/>
              <a:gd name="connsiteX19-1879" fmla="*/ 5971700 w 8033654"/>
              <a:gd name="connsiteY19-1880" fmla="*/ 7031915 h 7031915"/>
              <a:gd name="connsiteX20-1881" fmla="*/ 2058326 w 8033654"/>
              <a:gd name="connsiteY20-1882" fmla="*/ 7031915 h 7031915"/>
              <a:gd name="connsiteX21-1883" fmla="*/ 2058326 w 8033654"/>
              <a:gd name="connsiteY21-1884" fmla="*/ 7031915 h 7031915"/>
              <a:gd name="connsiteX22-1885" fmla="*/ 2058286 w 8033654"/>
              <a:gd name="connsiteY22-1886" fmla="*/ 7031915 h 7031915"/>
              <a:gd name="connsiteX23-1887" fmla="*/ 1939655 w 8033654"/>
              <a:gd name="connsiteY23-1888" fmla="*/ 7019956 h 7031915"/>
              <a:gd name="connsiteX24-1889" fmla="*/ 1642007 w 8033654"/>
              <a:gd name="connsiteY24-1890" fmla="*/ 6859480 h 7031915"/>
              <a:gd name="connsiteX25-1891" fmla="*/ 1570173 w 8033654"/>
              <a:gd name="connsiteY25-1892" fmla="*/ 6772417 h 7031915"/>
              <a:gd name="connsiteX26-1893" fmla="*/ 1508795 w 8033654"/>
              <a:gd name="connsiteY26-1894" fmla="*/ 6649661 h 7031915"/>
              <a:gd name="connsiteX27-1895" fmla="*/ 1508794 w 8033654"/>
              <a:gd name="connsiteY27-1896" fmla="*/ 6649657 h 7031915"/>
              <a:gd name="connsiteX28-1897" fmla="*/ 115723 w 8033654"/>
              <a:gd name="connsiteY28-1898" fmla="*/ 3863519 h 7031915"/>
              <a:gd name="connsiteX29-1899" fmla="*/ 115722 w 8033654"/>
              <a:gd name="connsiteY29-1900" fmla="*/ 3863518 h 7031915"/>
              <a:gd name="connsiteX30-1901" fmla="*/ 29470 w 8033654"/>
              <a:gd name="connsiteY30-1902" fmla="*/ 3691014 h 7031915"/>
              <a:gd name="connsiteX31-1903" fmla="*/ 11962 w 8033654"/>
              <a:gd name="connsiteY31-1904" fmla="*/ 3634608 h 7031915"/>
              <a:gd name="connsiteX32-1905" fmla="*/ 0 w 8033654"/>
              <a:gd name="connsiteY32-1906" fmla="*/ 3515957 h 7031915"/>
              <a:gd name="connsiteX33-1907" fmla="*/ 11962 w 8033654"/>
              <a:gd name="connsiteY33-1908" fmla="*/ 3397306 h 7031915"/>
              <a:gd name="connsiteX34-1909" fmla="*/ 29470 w 8033654"/>
              <a:gd name="connsiteY34-1910" fmla="*/ 3340901 h 7031915"/>
              <a:gd name="connsiteX35-1911" fmla="*/ 115722 w 8033654"/>
              <a:gd name="connsiteY35-1912" fmla="*/ 3168396 h 7031915"/>
              <a:gd name="connsiteX36-1913" fmla="*/ 115723 w 8033654"/>
              <a:gd name="connsiteY36-1914" fmla="*/ 3168396 h 7031915"/>
              <a:gd name="connsiteX37-1915" fmla="*/ 1508796 w 8033654"/>
              <a:gd name="connsiteY37-1916" fmla="*/ 382255 h 7031915"/>
              <a:gd name="connsiteX38-1917" fmla="*/ 1570174 w 8033654"/>
              <a:gd name="connsiteY38-1918" fmla="*/ 259499 h 7031915"/>
              <a:gd name="connsiteX39-1919" fmla="*/ 1642008 w 8033654"/>
              <a:gd name="connsiteY39-1920" fmla="*/ 172435 h 7031915"/>
              <a:gd name="connsiteX40-1921" fmla="*/ 1939656 w 8033654"/>
              <a:gd name="connsiteY40-1922" fmla="*/ 11959 h 7031915"/>
              <a:gd name="connsiteX41-1923" fmla="*/ 2058287 w 8033654"/>
              <a:gd name="connsiteY41-1924" fmla="*/ 0 h 7031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</a:cxnLst>
            <a:rect l="l" t="t" r="r" b="b"/>
            <a:pathLst>
              <a:path w="8033654" h="7031915">
                <a:moveTo>
                  <a:pt x="2058287" y="0"/>
                </a:moveTo>
                <a:lnTo>
                  <a:pt x="2058326" y="0"/>
                </a:lnTo>
                <a:lnTo>
                  <a:pt x="5971699" y="0"/>
                </a:lnTo>
                <a:lnTo>
                  <a:pt x="5971700" y="0"/>
                </a:lnTo>
                <a:lnTo>
                  <a:pt x="5971740" y="0"/>
                </a:lnTo>
                <a:lnTo>
                  <a:pt x="6090371" y="11959"/>
                </a:lnTo>
                <a:cubicBezTo>
                  <a:pt x="6190975" y="32545"/>
                  <a:pt x="6282232" y="78792"/>
                  <a:pt x="6357004" y="143562"/>
                </a:cubicBezTo>
                <a:lnTo>
                  <a:pt x="6421756" y="209878"/>
                </a:lnTo>
                <a:lnTo>
                  <a:pt x="6426018" y="214243"/>
                </a:lnTo>
                <a:lnTo>
                  <a:pt x="7949332" y="3216682"/>
                </a:lnTo>
                <a:lnTo>
                  <a:pt x="7992299" y="3302616"/>
                </a:lnTo>
                <a:lnTo>
                  <a:pt x="8021693" y="3397306"/>
                </a:lnTo>
                <a:cubicBezTo>
                  <a:pt x="8029535" y="3435632"/>
                  <a:pt x="8033654" y="3475313"/>
                  <a:pt x="8033654" y="3515957"/>
                </a:cubicBezTo>
                <a:cubicBezTo>
                  <a:pt x="8033654" y="3556601"/>
                  <a:pt x="8029535" y="3596283"/>
                  <a:pt x="8021693" y="3634608"/>
                </a:cubicBezTo>
                <a:lnTo>
                  <a:pt x="7992299" y="3729298"/>
                </a:lnTo>
                <a:lnTo>
                  <a:pt x="7949332" y="3815232"/>
                </a:lnTo>
                <a:lnTo>
                  <a:pt x="6482456" y="6736229"/>
                </a:lnTo>
                <a:cubicBezTo>
                  <a:pt x="6399753" y="6880056"/>
                  <a:pt x="6258044" y="6985646"/>
                  <a:pt x="6090371" y="7019956"/>
                </a:cubicBezTo>
                <a:lnTo>
                  <a:pt x="5971740" y="7031915"/>
                </a:lnTo>
                <a:lnTo>
                  <a:pt x="5971700" y="7031915"/>
                </a:lnTo>
                <a:lnTo>
                  <a:pt x="2058326" y="7031915"/>
                </a:lnTo>
                <a:lnTo>
                  <a:pt x="2058326" y="7031915"/>
                </a:lnTo>
                <a:lnTo>
                  <a:pt x="2058286" y="7031915"/>
                </a:lnTo>
                <a:lnTo>
                  <a:pt x="1939655" y="7019956"/>
                </a:lnTo>
                <a:cubicBezTo>
                  <a:pt x="1824680" y="6996429"/>
                  <a:pt x="1721912" y="6939386"/>
                  <a:pt x="1642007" y="6859480"/>
                </a:cubicBezTo>
                <a:lnTo>
                  <a:pt x="1570173" y="6772417"/>
                </a:lnTo>
                <a:lnTo>
                  <a:pt x="1508795" y="6649661"/>
                </a:lnTo>
                <a:cubicBezTo>
                  <a:pt x="1508795" y="6649660"/>
                  <a:pt x="1508794" y="6649658"/>
                  <a:pt x="1508794" y="6649657"/>
                </a:cubicBezTo>
                <a:lnTo>
                  <a:pt x="115723" y="3863519"/>
                </a:lnTo>
                <a:lnTo>
                  <a:pt x="115722" y="3863518"/>
                </a:lnTo>
                <a:lnTo>
                  <a:pt x="29470" y="3691014"/>
                </a:lnTo>
                <a:lnTo>
                  <a:pt x="11962" y="3634608"/>
                </a:lnTo>
                <a:cubicBezTo>
                  <a:pt x="4119" y="3596283"/>
                  <a:pt x="0" y="3556601"/>
                  <a:pt x="0" y="3515957"/>
                </a:cubicBezTo>
                <a:cubicBezTo>
                  <a:pt x="0" y="3475313"/>
                  <a:pt x="4119" y="3435632"/>
                  <a:pt x="11962" y="3397306"/>
                </a:cubicBezTo>
                <a:lnTo>
                  <a:pt x="29470" y="3340901"/>
                </a:lnTo>
                <a:lnTo>
                  <a:pt x="115722" y="3168396"/>
                </a:lnTo>
                <a:lnTo>
                  <a:pt x="115723" y="3168396"/>
                </a:lnTo>
                <a:lnTo>
                  <a:pt x="1508796" y="382255"/>
                </a:lnTo>
                <a:lnTo>
                  <a:pt x="1570174" y="259499"/>
                </a:lnTo>
                <a:lnTo>
                  <a:pt x="1642008" y="172435"/>
                </a:lnTo>
                <a:cubicBezTo>
                  <a:pt x="1721913" y="92530"/>
                  <a:pt x="1824680" y="35486"/>
                  <a:pt x="1939656" y="11959"/>
                </a:cubicBezTo>
                <a:lnTo>
                  <a:pt x="2058287" y="0"/>
                </a:lnTo>
                <a:close/>
              </a:path>
            </a:pathLst>
          </a:custGeom>
          <a:noFill/>
          <a:ln w="38100">
            <a:solidFill>
              <a:srgbClr val="AABCD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B92FEE-5574-4A5F-91F3-4F78EFE40852}"/>
              </a:ext>
            </a:extLst>
          </p:cNvPr>
          <p:cNvSpPr txBox="1"/>
          <p:nvPr/>
        </p:nvSpPr>
        <p:spPr>
          <a:xfrm>
            <a:off x="4344730" y="1638948"/>
            <a:ext cx="18663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项目经理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ECB8559-3991-43CA-9DB5-57EBF4E89F6E}"/>
              </a:ext>
            </a:extLst>
          </p:cNvPr>
          <p:cNvSpPr txBox="1"/>
          <p:nvPr/>
        </p:nvSpPr>
        <p:spPr>
          <a:xfrm>
            <a:off x="4299443" y="3809193"/>
            <a:ext cx="18663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测试工程师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A581BCC-E1CF-40BC-814F-8F89299EDD8D}"/>
              </a:ext>
            </a:extLst>
          </p:cNvPr>
          <p:cNvGrpSpPr/>
          <p:nvPr/>
        </p:nvGrpSpPr>
        <p:grpSpPr>
          <a:xfrm>
            <a:off x="4788143" y="2917892"/>
            <a:ext cx="839718" cy="338554"/>
            <a:chOff x="2091159" y="4172116"/>
            <a:chExt cx="839718" cy="338554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7599B5A-504E-4F6F-9EB1-93B160A03131}"/>
                </a:ext>
              </a:extLst>
            </p:cNvPr>
            <p:cNvSpPr/>
            <p:nvPr/>
          </p:nvSpPr>
          <p:spPr>
            <a:xfrm>
              <a:off x="2091159" y="4188924"/>
              <a:ext cx="839718" cy="304938"/>
            </a:xfrm>
            <a:prstGeom prst="roundRect">
              <a:avLst>
                <a:gd name="adj" fmla="val 50000"/>
              </a:avLst>
            </a:prstGeom>
            <a:solidFill>
              <a:srgbClr val="CF4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C0C9265-8FA8-487D-A55E-DB5B24E3CA7A}"/>
                </a:ext>
              </a:extLst>
            </p:cNvPr>
            <p:cNvSpPr txBox="1"/>
            <p:nvPr/>
          </p:nvSpPr>
          <p:spPr>
            <a:xfrm>
              <a:off x="2213500" y="417211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姚朵</a:t>
              </a:r>
            </a:p>
          </p:txBody>
        </p: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8FA0894-9EBA-4C83-9494-CCFC8A770914}"/>
              </a:ext>
            </a:extLst>
          </p:cNvPr>
          <p:cNvSpPr/>
          <p:nvPr/>
        </p:nvSpPr>
        <p:spPr>
          <a:xfrm>
            <a:off x="6869130" y="2928394"/>
            <a:ext cx="839718" cy="304938"/>
          </a:xfrm>
          <a:prstGeom prst="roundRect">
            <a:avLst>
              <a:gd name="adj" fmla="val 50000"/>
            </a:avLst>
          </a:prstGeom>
          <a:solidFill>
            <a:srgbClr val="AAB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2A76382-5F2D-4E23-B87E-944DD59B11E5}"/>
              </a:ext>
            </a:extLst>
          </p:cNvPr>
          <p:cNvSpPr/>
          <p:nvPr/>
        </p:nvSpPr>
        <p:spPr>
          <a:xfrm>
            <a:off x="6856347" y="5101867"/>
            <a:ext cx="839718" cy="30493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D73372-46DB-4CC7-959F-5E7ADF90B71F}"/>
              </a:ext>
            </a:extLst>
          </p:cNvPr>
          <p:cNvSpPr txBox="1"/>
          <p:nvPr/>
        </p:nvSpPr>
        <p:spPr>
          <a:xfrm>
            <a:off x="6978688" y="507975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王昊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B6C576-CC86-4867-A298-A8545608C2EE}"/>
              </a:ext>
            </a:extLst>
          </p:cNvPr>
          <p:cNvSpPr/>
          <p:nvPr/>
        </p:nvSpPr>
        <p:spPr>
          <a:xfrm>
            <a:off x="4177426" y="2097021"/>
            <a:ext cx="2068234" cy="4866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负责总体项目进度管理、人员沟通协调以及项目框架的把握</a:t>
            </a:r>
            <a:endParaRPr lang="en-US" altLang="zh-CN" sz="9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3AD1236-B874-434D-B7DC-21A66608EF77}"/>
              </a:ext>
            </a:extLst>
          </p:cNvPr>
          <p:cNvSpPr/>
          <p:nvPr/>
        </p:nvSpPr>
        <p:spPr>
          <a:xfrm>
            <a:off x="6244303" y="2070154"/>
            <a:ext cx="2068234" cy="4866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负责</a:t>
            </a:r>
            <a:r>
              <a:rPr lang="en-US" altLang="zh-CN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app</a:t>
            </a:r>
            <a:r>
              <a:rPr lang="zh-CN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的技术功能实现和重难点技术问题的攻克</a:t>
            </a:r>
            <a:endParaRPr lang="en-US" altLang="zh-CN" sz="9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E8BEF25-8A22-4879-BBA8-65E4A746AA38}"/>
              </a:ext>
            </a:extLst>
          </p:cNvPr>
          <p:cNvSpPr txBox="1"/>
          <p:nvPr/>
        </p:nvSpPr>
        <p:spPr>
          <a:xfrm>
            <a:off x="6979869" y="29028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王凯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4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5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5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54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10" grpId="0" bldLvl="0" animBg="1"/>
      <p:bldP spid="11" grpId="0" bldLvl="0" animBg="1"/>
      <p:bldP spid="12" grpId="0" bldLvl="0" animBg="1"/>
      <p:bldP spid="18" grpId="0"/>
      <p:bldP spid="20" grpId="0"/>
      <p:bldP spid="33" grpId="0"/>
      <p:bldP spid="36" grpId="0"/>
      <p:bldP spid="38" grpId="0" bldLvl="0" animBg="1"/>
      <p:bldP spid="40" grpId="0"/>
      <p:bldP spid="42" grpId="0"/>
      <p:bldP spid="49" grpId="0" animBg="1"/>
      <p:bldP spid="50" grpId="0" animBg="1"/>
      <p:bldP spid="51" grpId="0"/>
      <p:bldP spid="53" grpId="0"/>
      <p:bldP spid="54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038351" y="147485"/>
            <a:ext cx="811529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44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FDB597"/>
                </a:solidFill>
              </a:rPr>
              <a:t>02</a:t>
            </a:r>
          </a:p>
        </p:txBody>
      </p:sp>
      <p:sp>
        <p:nvSpPr>
          <p:cNvPr id="38" name="矩形 37"/>
          <p:cNvSpPr/>
          <p:nvPr/>
        </p:nvSpPr>
        <p:spPr>
          <a:xfrm>
            <a:off x="2844800" y="3880226"/>
            <a:ext cx="6502400" cy="756000"/>
          </a:xfrm>
          <a:prstGeom prst="rect">
            <a:avLst/>
          </a:prstGeom>
          <a:solidFill>
            <a:srgbClr val="AAB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044657" y="403094"/>
            <a:ext cx="1484640" cy="1728796"/>
            <a:chOff x="3044657" y="991564"/>
            <a:chExt cx="1484640" cy="1728796"/>
          </a:xfrm>
        </p:grpSpPr>
        <p:sp>
          <p:nvSpPr>
            <p:cNvPr id="29" name="任意多边形: 形状 28"/>
            <p:cNvSpPr/>
            <p:nvPr/>
          </p:nvSpPr>
          <p:spPr>
            <a:xfrm rot="3595803">
              <a:off x="2922579" y="1113642"/>
              <a:ext cx="1728796" cy="1484640"/>
            </a:xfrm>
            <a:custGeom>
              <a:avLst/>
              <a:gdLst>
                <a:gd name="connsiteX0" fmla="*/ 1743408 w 5141928"/>
                <a:gd name="connsiteY0" fmla="*/ 1737379 h 4415739"/>
                <a:gd name="connsiteX1" fmla="*/ 3419808 w 5141928"/>
                <a:gd name="connsiteY1" fmla="*/ 19 h 4415739"/>
                <a:gd name="connsiteX2" fmla="*/ 5141928 w 5141928"/>
                <a:gd name="connsiteY2" fmla="*/ 1706899 h 4415739"/>
                <a:gd name="connsiteX3" fmla="*/ 3419808 w 5141928"/>
                <a:gd name="connsiteY3" fmla="*/ 4343419 h 4415739"/>
                <a:gd name="connsiteX4" fmla="*/ 36528 w 5141928"/>
                <a:gd name="connsiteY4" fmla="*/ 3505219 h 4415739"/>
                <a:gd name="connsiteX5" fmla="*/ 1743408 w 5141928"/>
                <a:gd name="connsiteY5" fmla="*/ 1737379 h 441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AABCD1"/>
                </a:gs>
                <a:gs pos="93000">
                  <a:srgbClr val="ECAEA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252917" y="1745605"/>
              <a:ext cx="1150808" cy="584775"/>
            </a:xfrm>
            <a:prstGeom prst="rect">
              <a:avLst/>
            </a:prstGeom>
            <a:noFill/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3200" b="1" dirty="0"/>
                <a:t>PART</a:t>
              </a:r>
              <a:endParaRPr lang="zh-CN" altLang="en-US" sz="3200" b="1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4241968" y="4746406"/>
            <a:ext cx="3708066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PROJECT INTRODUCTION</a:t>
            </a:r>
          </a:p>
        </p:txBody>
      </p:sp>
      <p:sp>
        <p:nvSpPr>
          <p:cNvPr id="33" name="矩形 32"/>
          <p:cNvSpPr/>
          <p:nvPr/>
        </p:nvSpPr>
        <p:spPr>
          <a:xfrm>
            <a:off x="4618673" y="3880226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bldLvl="0" animBg="1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PROJECT BACKGROUND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AABC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02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1DC41122-D5FA-4E4B-AE64-A3ED22DFECFF}"/>
              </a:ext>
            </a:extLst>
          </p:cNvPr>
          <p:cNvSpPr/>
          <p:nvPr/>
        </p:nvSpPr>
        <p:spPr>
          <a:xfrm rot="16200000">
            <a:off x="5738112" y="3563033"/>
            <a:ext cx="766119" cy="766119"/>
          </a:xfrm>
          <a:prstGeom prst="rtTriangle">
            <a:avLst/>
          </a:prstGeom>
          <a:gradFill>
            <a:gsLst>
              <a:gs pos="0">
                <a:srgbClr val="DA6F6C"/>
              </a:gs>
              <a:gs pos="34000">
                <a:srgbClr val="F3D1D0"/>
              </a:gs>
              <a:gs pos="95000">
                <a:schemeClr val="bg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2">
            <a:extLst>
              <a:ext uri="{FF2B5EF4-FFF2-40B4-BE49-F238E27FC236}">
                <a16:creationId xmlns:a16="http://schemas.microsoft.com/office/drawing/2014/main" id="{812C4162-C28F-421E-84AD-93EFC895C886}"/>
              </a:ext>
            </a:extLst>
          </p:cNvPr>
          <p:cNvSpPr/>
          <p:nvPr/>
        </p:nvSpPr>
        <p:spPr>
          <a:xfrm>
            <a:off x="3818487" y="3871953"/>
            <a:ext cx="2698101" cy="1816443"/>
          </a:xfrm>
          <a:custGeom>
            <a:avLst/>
            <a:gdLst>
              <a:gd name="connsiteX0" fmla="*/ 908222 w 2698101"/>
              <a:gd name="connsiteY0" fmla="*/ 0 h 1816443"/>
              <a:gd name="connsiteX1" fmla="*/ 908222 w 2698101"/>
              <a:gd name="connsiteY1" fmla="*/ 454111 h 1816443"/>
              <a:gd name="connsiteX2" fmla="*/ 2698101 w 2698101"/>
              <a:gd name="connsiteY2" fmla="*/ 454111 h 1816443"/>
              <a:gd name="connsiteX3" fmla="*/ 1789880 w 2698101"/>
              <a:gd name="connsiteY3" fmla="*/ 1362332 h 1816443"/>
              <a:gd name="connsiteX4" fmla="*/ 908222 w 2698101"/>
              <a:gd name="connsiteY4" fmla="*/ 1362332 h 1816443"/>
              <a:gd name="connsiteX5" fmla="*/ 908222 w 2698101"/>
              <a:gd name="connsiteY5" fmla="*/ 1816443 h 1816443"/>
              <a:gd name="connsiteX6" fmla="*/ 0 w 2698101"/>
              <a:gd name="connsiteY6" fmla="*/ 908222 h 181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8101" h="1816443">
                <a:moveTo>
                  <a:pt x="908222" y="0"/>
                </a:moveTo>
                <a:lnTo>
                  <a:pt x="908222" y="454111"/>
                </a:lnTo>
                <a:lnTo>
                  <a:pt x="2698101" y="454111"/>
                </a:lnTo>
                <a:lnTo>
                  <a:pt x="1789880" y="1362332"/>
                </a:lnTo>
                <a:lnTo>
                  <a:pt x="908222" y="1362332"/>
                </a:lnTo>
                <a:lnTo>
                  <a:pt x="908222" y="1816443"/>
                </a:lnTo>
                <a:lnTo>
                  <a:pt x="0" y="908222"/>
                </a:lnTo>
                <a:close/>
              </a:path>
            </a:pathLst>
          </a:custGeom>
          <a:gradFill>
            <a:gsLst>
              <a:gs pos="0">
                <a:srgbClr val="DA6F6C"/>
              </a:gs>
              <a:gs pos="61000">
                <a:srgbClr val="EB9FB3"/>
              </a:gs>
              <a:gs pos="95000">
                <a:schemeClr val="bg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13F4DE82-11AB-4778-9C54-46472578E542}"/>
              </a:ext>
            </a:extLst>
          </p:cNvPr>
          <p:cNvSpPr/>
          <p:nvPr/>
        </p:nvSpPr>
        <p:spPr>
          <a:xfrm rot="5400000">
            <a:off x="5750469" y="2963732"/>
            <a:ext cx="766119" cy="766119"/>
          </a:xfrm>
          <a:prstGeom prst="rtTriangle">
            <a:avLst/>
          </a:prstGeom>
          <a:gradFill>
            <a:gsLst>
              <a:gs pos="0">
                <a:srgbClr val="DA6F6C"/>
              </a:gs>
              <a:gs pos="34000">
                <a:srgbClr val="F3D1D0"/>
              </a:gs>
              <a:gs pos="95000">
                <a:schemeClr val="bg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4">
            <a:extLst>
              <a:ext uri="{FF2B5EF4-FFF2-40B4-BE49-F238E27FC236}">
                <a16:creationId xmlns:a16="http://schemas.microsoft.com/office/drawing/2014/main" id="{898478EA-7763-4FD2-86DE-9C8C2763DCB8}"/>
              </a:ext>
            </a:extLst>
          </p:cNvPr>
          <p:cNvSpPr/>
          <p:nvPr/>
        </p:nvSpPr>
        <p:spPr>
          <a:xfrm rot="10800000">
            <a:off x="5738113" y="1612557"/>
            <a:ext cx="2698101" cy="1816443"/>
          </a:xfrm>
          <a:custGeom>
            <a:avLst/>
            <a:gdLst>
              <a:gd name="connsiteX0" fmla="*/ 908222 w 2698101"/>
              <a:gd name="connsiteY0" fmla="*/ 0 h 1816443"/>
              <a:gd name="connsiteX1" fmla="*/ 908222 w 2698101"/>
              <a:gd name="connsiteY1" fmla="*/ 454111 h 1816443"/>
              <a:gd name="connsiteX2" fmla="*/ 2698101 w 2698101"/>
              <a:gd name="connsiteY2" fmla="*/ 454111 h 1816443"/>
              <a:gd name="connsiteX3" fmla="*/ 1789880 w 2698101"/>
              <a:gd name="connsiteY3" fmla="*/ 1362332 h 1816443"/>
              <a:gd name="connsiteX4" fmla="*/ 908222 w 2698101"/>
              <a:gd name="connsiteY4" fmla="*/ 1362332 h 1816443"/>
              <a:gd name="connsiteX5" fmla="*/ 908222 w 2698101"/>
              <a:gd name="connsiteY5" fmla="*/ 1816443 h 1816443"/>
              <a:gd name="connsiteX6" fmla="*/ 0 w 2698101"/>
              <a:gd name="connsiteY6" fmla="*/ 908222 h 181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8101" h="1816443">
                <a:moveTo>
                  <a:pt x="908222" y="0"/>
                </a:moveTo>
                <a:lnTo>
                  <a:pt x="908222" y="454111"/>
                </a:lnTo>
                <a:lnTo>
                  <a:pt x="2698101" y="454111"/>
                </a:lnTo>
                <a:lnTo>
                  <a:pt x="1789880" y="1362332"/>
                </a:lnTo>
                <a:lnTo>
                  <a:pt x="908222" y="1362332"/>
                </a:lnTo>
                <a:lnTo>
                  <a:pt x="908222" y="1816443"/>
                </a:lnTo>
                <a:lnTo>
                  <a:pt x="0" y="908222"/>
                </a:lnTo>
                <a:close/>
              </a:path>
            </a:pathLst>
          </a:custGeom>
          <a:gradFill>
            <a:gsLst>
              <a:gs pos="0">
                <a:srgbClr val="DA6F6C"/>
              </a:gs>
              <a:gs pos="61000">
                <a:srgbClr val="F3D1D0"/>
              </a:gs>
              <a:gs pos="95000">
                <a:schemeClr val="bg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105913-CF62-472E-BFED-9B77EB45035D}"/>
              </a:ext>
            </a:extLst>
          </p:cNvPr>
          <p:cNvSpPr txBox="1"/>
          <p:nvPr/>
        </p:nvSpPr>
        <p:spPr>
          <a:xfrm>
            <a:off x="4180826" y="4549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市场现状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D99C47-020A-4C9A-A528-5339A02F7236}"/>
              </a:ext>
            </a:extLst>
          </p:cNvPr>
          <p:cNvSpPr txBox="1"/>
          <p:nvPr/>
        </p:nvSpPr>
        <p:spPr>
          <a:xfrm>
            <a:off x="6516588" y="22805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国家政策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5A54DC-A28A-4471-AB96-DA721885C0A4}"/>
              </a:ext>
            </a:extLst>
          </p:cNvPr>
          <p:cNvSpPr txBox="1"/>
          <p:nvPr/>
        </p:nvSpPr>
        <p:spPr>
          <a:xfrm>
            <a:off x="8571211" y="812801"/>
            <a:ext cx="3034756" cy="42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近年来各地市相继出台了适用于本地的养狗条例，</a:t>
            </a:r>
            <a:r>
              <a:rPr lang="zh-CN" altLang="en-US" sz="1400" dirty="0"/>
              <a:t>对文明养狗做出了明确的规范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在各种组织和政府部门的共同推动下，宠物行业已经迎来巨大的发展</a:t>
            </a:r>
            <a:r>
              <a:rPr lang="zh-CN" altLang="en-US" sz="1400" dirty="0"/>
              <a:t>机遇</a:t>
            </a:r>
            <a:r>
              <a:rPr lang="zh-CN" altLang="zh-CN" sz="1400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石家庄出台的养狗管理条例限制了</a:t>
            </a:r>
            <a:r>
              <a:rPr lang="en-US" altLang="zh-CN" sz="1400" dirty="0"/>
              <a:t>36</a:t>
            </a:r>
            <a:r>
              <a:rPr lang="zh-CN" altLang="zh-CN" sz="1400" dirty="0"/>
              <a:t>种可养品种，同时也对遛狗时间做出了规定，建议养狗群体在早上</a:t>
            </a:r>
            <a:r>
              <a:rPr lang="en-US" altLang="zh-CN" sz="1400" dirty="0"/>
              <a:t>7:00</a:t>
            </a:r>
            <a:r>
              <a:rPr lang="zh-CN" altLang="zh-CN" sz="1400" dirty="0"/>
              <a:t>前和</a:t>
            </a:r>
            <a:r>
              <a:rPr lang="en-US" altLang="zh-CN" sz="1400" dirty="0"/>
              <a:t>20:00</a:t>
            </a:r>
            <a:r>
              <a:rPr lang="zh-CN" altLang="zh-CN" sz="1400" dirty="0"/>
              <a:t>后错开高峰人群遛狗。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这一规定限制了养狗人士的遛狗时间，更督促我们的平台提出更合理的遛狗解决方案。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B4FB2-B0EA-43A4-999D-7277287B4BD0}"/>
              </a:ext>
            </a:extLst>
          </p:cNvPr>
          <p:cNvSpPr txBox="1"/>
          <p:nvPr/>
        </p:nvSpPr>
        <p:spPr>
          <a:xfrm>
            <a:off x="586033" y="2435236"/>
            <a:ext cx="318346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当前宠物行业发展</a:t>
            </a:r>
            <a:r>
              <a:rPr lang="zh-CN" altLang="en-US" sz="1400" dirty="0"/>
              <a:t>势头强劲</a:t>
            </a:r>
            <a:r>
              <a:rPr lang="zh-CN" altLang="zh-CN" sz="1400" dirty="0"/>
              <a:t>，宠物市场规模庞大。</a:t>
            </a:r>
            <a:r>
              <a:rPr lang="zh-CN" altLang="en-US" sz="1400" dirty="0"/>
              <a:t>但</a:t>
            </a:r>
            <a:r>
              <a:rPr lang="zh-CN" altLang="zh-CN" sz="1400" dirty="0"/>
              <a:t>宠物照料方面仍处于空白发展不完善阶段，有较大的开发空间。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   一方面</a:t>
            </a:r>
            <a:r>
              <a:rPr lang="zh-CN" altLang="zh-CN" sz="1400" dirty="0"/>
              <a:t>我国交通运输的管制和住宿限制</a:t>
            </a:r>
            <a:r>
              <a:rPr lang="zh-CN" altLang="en-US" sz="1400" dirty="0"/>
              <a:t>，</a:t>
            </a:r>
            <a:r>
              <a:rPr lang="zh-CN" altLang="zh-CN" sz="1400" dirty="0"/>
              <a:t>宠物很难跟随主人一同外出。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en-US" sz="1400" dirty="0"/>
              <a:t>另一方面</a:t>
            </a:r>
            <a:r>
              <a:rPr lang="zh-CN" altLang="zh-CN" sz="1400" dirty="0"/>
              <a:t>都市上班族朝九晚五的上班安排，使他们的狗得不到充足的遛养。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  </a:t>
            </a:r>
            <a:r>
              <a:rPr lang="zh-CN" altLang="zh-CN" sz="1400" dirty="0"/>
              <a:t>因此代遛狗服务便成了亟需得到解决和改善的需求。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69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市场分析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MARKET ANALYSIS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C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02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grpSp>
        <p:nvGrpSpPr>
          <p:cNvPr id="50" name="65f1cbed-ee10-4dd5-89fa-039227ed6d6f" descr="vgcAAB+LCAAAAAAABADVVMFu2zAM/RdtuxmFG3QdkJu7IVuwdS2aID0MOWg2E7OQpUCmi7RB/n2ULScW4qXJsfDFIB/1+J5IbcRHelmBGIpJIS19Q7m0shgTFCIS40wMdaVUJG5QZ6iX362pVqUY/tnsyrqZR6T8q1HGulqNhFLNpKoYdoBvYQf5u8UCU5jmUECLmaKmRGeTXGaMiC9i7sfiMicNZekDd3+fIKVO2fCzQ1Vlzmd+GI2uBl+uk8QdVtPE261rMYM1/7dB0RL6Hp0LvWJdoqvVh+8lWwcEtkdvULIHRk5vCZSkKWjynTeC6viBzrb9HSm7soLffJzrtLGzDon5gSymZZIguI3ekbhxavQ71zY4enFTWNOJ2uY96nY72CzVmzvYwm5RY1EVHlZ3eyvXndBl3AQxyxR0YWPNXjzvGC5drBlBskwwMraQxISbePtpv+zXg4u4b/3afk5dv3tTEhp93j36ou5NzsASplIlCpe6YKvda0gWKM05+8NYfDWawvwvWBAnfwKsvH0TfGW6hVQlRJ09dDfcamuGNxIPoCThcwAIYuJ/YxKiov593/sSTE5j75GtqMfvLDNdRdfJvms/Z+J9B31tHx149zK8Pe81qm/wfPmpcxfCT/HJVexx57xvnitwpNEx5+8fGS7Zr74HAAA="/>
          <p:cNvGrpSpPr>
            <a:grpSpLocks noChangeAspect="1"/>
          </p:cNvGrpSpPr>
          <p:nvPr/>
        </p:nvGrpSpPr>
        <p:grpSpPr>
          <a:xfrm>
            <a:off x="1389279" y="1758471"/>
            <a:ext cx="4159273" cy="787576"/>
            <a:chOff x="3738369" y="1358984"/>
            <a:chExt cx="5007243" cy="948143"/>
          </a:xfrm>
        </p:grpSpPr>
        <p:sp>
          <p:nvSpPr>
            <p:cNvPr id="51" name="AreaShape"/>
            <p:cNvSpPr/>
            <p:nvPr/>
          </p:nvSpPr>
          <p:spPr>
            <a:xfrm>
              <a:off x="7793334" y="1358987"/>
              <a:ext cx="952278" cy="9481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3" name="ValueText"/>
            <p:cNvSpPr txBox="1"/>
            <p:nvPr/>
          </p:nvSpPr>
          <p:spPr>
            <a:xfrm>
              <a:off x="3860281" y="1460502"/>
              <a:ext cx="1377789" cy="398758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rmAutofit fontScale="92500" lnSpcReduction="10000"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7355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万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RelativeShape"/>
            <p:cNvSpPr/>
            <p:nvPr/>
          </p:nvSpPr>
          <p:spPr>
            <a:xfrm>
              <a:off x="3738369" y="1977052"/>
              <a:ext cx="3994601" cy="3165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5" name="ValueShape"/>
            <p:cNvSpPr/>
            <p:nvPr/>
          </p:nvSpPr>
          <p:spPr>
            <a:xfrm>
              <a:off x="3738369" y="1977051"/>
              <a:ext cx="3962959" cy="3268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dirty="0">
                <a:latin typeface="Century Gothic" panose="020B0502020202020204" pitchFamily="3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3738371" y="1358984"/>
              <a:ext cx="4809792" cy="516551"/>
              <a:chOff x="3738371" y="1358984"/>
              <a:chExt cx="6873726" cy="516551"/>
            </a:xfrm>
          </p:grpSpPr>
          <p:sp>
            <p:nvSpPr>
              <p:cNvPr id="64" name="CustomText1"/>
              <p:cNvSpPr/>
              <p:nvPr/>
            </p:nvSpPr>
            <p:spPr>
              <a:xfrm>
                <a:off x="6300815" y="1526942"/>
                <a:ext cx="3146282" cy="34859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lvl="0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养宠人数</a:t>
                </a:r>
              </a:p>
            </p:txBody>
          </p:sp>
          <p:cxnSp>
            <p:nvCxnSpPr>
              <p:cNvPr id="65" name="LineShape"/>
              <p:cNvCxnSpPr/>
              <p:nvPr/>
            </p:nvCxnSpPr>
            <p:spPr>
              <a:xfrm flipH="1">
                <a:off x="3738371" y="1358984"/>
                <a:ext cx="6873726" cy="0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65f1cbed-ee10-4dd5-89fa-039227ed6d6f" descr="vgcAAB+LCAAAAAAABADVVMFO4zAQ/RcDtwiFHkDbWwGVrXZZEK3ggHrwJtNmVo5dORNUqPrvjBOnjdVsaY8ol2jmjd+85xmvxCm9L0D0xTiXlm5Rzq3MRwS5iMQoFX1dKhWJa9Qp6vmdNeWiEP3X1aasnXlBym6MMtbVaiSU6lmqkmE7+Aa2k3+YzTCBSQY5NJgJahrodJzJlBHxecz9WJxnpKEofODh7z9IqFXWv3Sossj4zJPhMP5x07vuucMqmni9di2msOT/JigaQt+jc6FTrEu0tfrwo2TrgMB26A1KtsDI6S2ABkkCmnzntaAqvqOzaX9Dyq4s4A8f5zqt7axCYroji2mZJAiuo28kbpQY/c219fZe3ASWdKC2aYe6zQ7WS/XlDjawe9SYl7mHVd3ey2UrdBHXQUxTBW3YSLMXbxuGCxerR5AsEwyNzSUx4Spen22X/eryPO5av6afQ9fv0RSERh93j76ofZPPYAkTqQYK5zpnq91rSBYoyTj701j8MJrC/G+YESd/ASy8fWP8YLqZVAVErT10N9xoq4c3Ek+gJOFbAAhi4n9jEqKi7n3f+hJMTm3vnq2oxu8oM11F28muaz9m4n0HXW3vHXj3Mnw97xWqa/B8+aFzF8IP8clVbHHHvG+eK3Ck1jHl7xMpNW6zvgcAAA=="/>
          <p:cNvGrpSpPr>
            <a:grpSpLocks noChangeAspect="1"/>
          </p:cNvGrpSpPr>
          <p:nvPr/>
        </p:nvGrpSpPr>
        <p:grpSpPr>
          <a:xfrm>
            <a:off x="1389279" y="3413099"/>
            <a:ext cx="4159273" cy="787576"/>
            <a:chOff x="3738369" y="1358984"/>
            <a:chExt cx="5007243" cy="948143"/>
          </a:xfrm>
        </p:grpSpPr>
        <p:sp>
          <p:nvSpPr>
            <p:cNvPr id="67" name="AreaShape"/>
            <p:cNvSpPr/>
            <p:nvPr/>
          </p:nvSpPr>
          <p:spPr>
            <a:xfrm>
              <a:off x="7793334" y="1358987"/>
              <a:ext cx="952278" cy="9481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69" name="ValueText"/>
            <p:cNvSpPr txBox="1"/>
            <p:nvPr/>
          </p:nvSpPr>
          <p:spPr>
            <a:xfrm>
              <a:off x="3860279" y="1508724"/>
              <a:ext cx="1377789" cy="390877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rmAutofit fontScale="92500" lnSpcReduction="10000"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5085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万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RelativeShape"/>
            <p:cNvSpPr/>
            <p:nvPr/>
          </p:nvSpPr>
          <p:spPr>
            <a:xfrm>
              <a:off x="3738369" y="1977052"/>
              <a:ext cx="3994601" cy="3165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71" name="ValueShape"/>
            <p:cNvSpPr/>
            <p:nvPr/>
          </p:nvSpPr>
          <p:spPr>
            <a:xfrm>
              <a:off x="3738369" y="1977052"/>
              <a:ext cx="3035897" cy="316571"/>
            </a:xfrm>
            <a:prstGeom prst="rect">
              <a:avLst/>
            </a:prstGeom>
            <a:solidFill>
              <a:srgbClr val="AABCD1"/>
            </a:solidFill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738371" y="1358984"/>
              <a:ext cx="4809792" cy="508478"/>
              <a:chOff x="3738371" y="1358984"/>
              <a:chExt cx="6873726" cy="508478"/>
            </a:xfrm>
          </p:grpSpPr>
          <p:sp>
            <p:nvSpPr>
              <p:cNvPr id="73" name="CustomText1"/>
              <p:cNvSpPr/>
              <p:nvPr/>
            </p:nvSpPr>
            <p:spPr>
              <a:xfrm>
                <a:off x="6300815" y="1518869"/>
                <a:ext cx="2680150" cy="34859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lvl="0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养狗数量</a:t>
                </a:r>
              </a:p>
            </p:txBody>
          </p:sp>
          <p:cxnSp>
            <p:nvCxnSpPr>
              <p:cNvPr id="74" name="LineShape"/>
              <p:cNvCxnSpPr/>
              <p:nvPr/>
            </p:nvCxnSpPr>
            <p:spPr>
              <a:xfrm flipH="1">
                <a:off x="3738371" y="1358984"/>
                <a:ext cx="6873726" cy="0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5" name="65f1cbed-ee10-4dd5-89fa-039227ed6d6f" descr="vgcAAB+LCAAAAAAABADVVMFO4zAQ/Rcv3CIUirQSvRVWhWqXBdEKDqseTDJtZuXYlTNBhar/zjhx2lgNpT2iXKKZN37znme8Eif0tgDRF+NcWvqFcm5lPiLIRSRGqejrUqlIXKFOUc9vrCkXhej/W23K2plnpOzaKGNdrUZCqZ6kKhm2g29gO/n72QwTmGSQQ4OZoKaBTseZTBkRn8Xcj8V5RhqKwgfuX/5DQq2y/k+HKouMz/wxHMaX172rnjusoonXa9diCkv+b4KiIfQ9Ohc6xbpEW6sPP0i2Dghsh96gZAuMnN4CaJAkoMl3Xguq4js6m/Y3pOzKAv7yca7T2s4qJKY7spiWSYLgOvpG4kaJ0d9cW2/vxU1gSQdqm3ao2+xgvVRf7mADu0ONeZl7WNXtnVy2QudxHcQ0VdCGjTR78bphOHexegTJMsHQ2FwSE67i9el22S8uz+Ku9Wv6OXT9HkxBaPRx9+iL2jf5BJYwkWqgcK5zttq9hmSBkoyzt8biu9EU5v/AjDj5G2Dh7RvjO9PNpCogau2hu+FGWz28kXgEJQlfA0AQE5+NSYiKuvd960swObW9e7aiGr+jzHQVbSe7rv2YifcddLW9d+Ddy/D1vFeorsHz5YfOXQg/xCdXscUd8755rsCRWseUvw8BFMYbvgcAAA=="/>
          <p:cNvGrpSpPr>
            <a:grpSpLocks noChangeAspect="1"/>
          </p:cNvGrpSpPr>
          <p:nvPr/>
        </p:nvGrpSpPr>
        <p:grpSpPr>
          <a:xfrm>
            <a:off x="6585393" y="1758471"/>
            <a:ext cx="4159273" cy="787576"/>
            <a:chOff x="3738369" y="1358984"/>
            <a:chExt cx="5007243" cy="948143"/>
          </a:xfrm>
        </p:grpSpPr>
        <p:sp>
          <p:nvSpPr>
            <p:cNvPr id="76" name="AreaShape"/>
            <p:cNvSpPr/>
            <p:nvPr/>
          </p:nvSpPr>
          <p:spPr>
            <a:xfrm>
              <a:off x="7793334" y="1358987"/>
              <a:ext cx="952278" cy="9481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78" name="ValueText"/>
            <p:cNvSpPr txBox="1"/>
            <p:nvPr/>
          </p:nvSpPr>
          <p:spPr>
            <a:xfrm>
              <a:off x="3860279" y="1508724"/>
              <a:ext cx="746493" cy="390877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rmAutofit fontScale="92500" lnSpcReduction="10000"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46.1%</a:t>
              </a:r>
            </a:p>
          </p:txBody>
        </p:sp>
        <p:sp>
          <p:nvSpPr>
            <p:cNvPr id="79" name="RelativeShape"/>
            <p:cNvSpPr/>
            <p:nvPr/>
          </p:nvSpPr>
          <p:spPr>
            <a:xfrm>
              <a:off x="3738369" y="1977052"/>
              <a:ext cx="3994601" cy="3165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80" name="ValueShape"/>
            <p:cNvSpPr/>
            <p:nvPr/>
          </p:nvSpPr>
          <p:spPr>
            <a:xfrm>
              <a:off x="3738369" y="1977052"/>
              <a:ext cx="2009997" cy="316569"/>
            </a:xfrm>
            <a:prstGeom prst="rect">
              <a:avLst/>
            </a:prstGeom>
            <a:solidFill>
              <a:srgbClr val="F88B8B"/>
            </a:solidFill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738371" y="1358984"/>
              <a:ext cx="4809792" cy="516551"/>
              <a:chOff x="3738371" y="1358984"/>
              <a:chExt cx="6873726" cy="516551"/>
            </a:xfrm>
          </p:grpSpPr>
          <p:sp>
            <p:nvSpPr>
              <p:cNvPr id="82" name="CustomText1"/>
              <p:cNvSpPr/>
              <p:nvPr/>
            </p:nvSpPr>
            <p:spPr>
              <a:xfrm>
                <a:off x="5838845" y="1526942"/>
                <a:ext cx="3608253" cy="34859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lvl="0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养狗比例</a:t>
                </a:r>
              </a:p>
            </p:txBody>
          </p:sp>
          <p:cxnSp>
            <p:nvCxnSpPr>
              <p:cNvPr id="83" name="LineShape"/>
              <p:cNvCxnSpPr/>
              <p:nvPr/>
            </p:nvCxnSpPr>
            <p:spPr>
              <a:xfrm flipH="1">
                <a:off x="3738371" y="1358984"/>
                <a:ext cx="6873726" cy="0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" name="65f1cbed-ee10-4dd5-89fa-039227ed6d6f" descr="vgcAAB+LCAAAAAAABADVVMFu2zAM/Rd1uxmFU2wrkJu7IVuwdi2aID0MOWg2E3OQpUCmi7RB/n2ULScW4qXJsfDFIB/1+J5IbcQHelmBGIpJIS19Q7m0shgTFCIS40wMdaVUJG5QZ6iX362pVqUY/t7syrqZJ6T8q1HGulqNhFLNpKoYdoBvYQf5+8UCU5jmUECLmaKmRGeTXGaMiC9j7sfiMicNZekD93/+QkqdsuFnh6rKnM+8GI0+XV1/SRJ3WE0Tb7euxQzW/N8GRUvoe3Qu9Ip1ia5WH36QbB0Q2B69QckeGDm9JVCSpqDJd94IquMHOtv2d6Tsygp+8XGu08bOOiTmB7KYlkmC4DZ6R+LGqdHvXNvV0YubwppO1DbvUbfbwWap3tzBFnaHGouq8LC62zu57oQGcRPELFPQhY01e/G8Yxi4WDOCZJlgZGwhiQk38fbjftkH15dx3/q1/Zy6fg+mJDT6vHv0Rd2bnIElTKVKFC51wVa715AsUJpz9oex+Go0hflbWBAnfwKsvH0TfGW6hVQlRJ09dDfcamuGNxKPoCThcwAIYuJ/YxKiov593/sSTE5j75GtqMfvLDNdRdfJvms/Z+J9B31tHx149zK8Pe81qm/wfPmpcxfCT/HJVexx57xvnitwpNEx5+8f1mhW174HAAA="/>
          <p:cNvGrpSpPr>
            <a:grpSpLocks noChangeAspect="1"/>
          </p:cNvGrpSpPr>
          <p:nvPr/>
        </p:nvGrpSpPr>
        <p:grpSpPr>
          <a:xfrm>
            <a:off x="6585393" y="3413099"/>
            <a:ext cx="4159273" cy="787576"/>
            <a:chOff x="3738369" y="1358984"/>
            <a:chExt cx="5007243" cy="948143"/>
          </a:xfrm>
        </p:grpSpPr>
        <p:sp>
          <p:nvSpPr>
            <p:cNvPr id="85" name="AreaShape"/>
            <p:cNvSpPr/>
            <p:nvPr/>
          </p:nvSpPr>
          <p:spPr>
            <a:xfrm>
              <a:off x="7793334" y="1358987"/>
              <a:ext cx="952278" cy="9481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87" name="ValueText"/>
            <p:cNvSpPr txBox="1"/>
            <p:nvPr/>
          </p:nvSpPr>
          <p:spPr>
            <a:xfrm>
              <a:off x="3860279" y="1508724"/>
              <a:ext cx="838228" cy="390877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rmAutofit fontScale="92500" lnSpcReduction="10000"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1056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亿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8" name="RelativeShape"/>
            <p:cNvSpPr/>
            <p:nvPr/>
          </p:nvSpPr>
          <p:spPr>
            <a:xfrm>
              <a:off x="3738369" y="1977052"/>
              <a:ext cx="3994601" cy="3165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89" name="ValueShape"/>
            <p:cNvSpPr/>
            <p:nvPr/>
          </p:nvSpPr>
          <p:spPr>
            <a:xfrm>
              <a:off x="3738369" y="1977051"/>
              <a:ext cx="2609287" cy="326918"/>
            </a:xfrm>
            <a:prstGeom prst="rect">
              <a:avLst/>
            </a:prstGeom>
            <a:solidFill>
              <a:srgbClr val="E9ABAD"/>
            </a:solidFill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3738371" y="1358984"/>
              <a:ext cx="4809792" cy="516551"/>
              <a:chOff x="3738371" y="1358984"/>
              <a:chExt cx="6873726" cy="516551"/>
            </a:xfrm>
          </p:grpSpPr>
          <p:sp>
            <p:nvSpPr>
              <p:cNvPr id="91" name="CustomText1"/>
              <p:cNvSpPr/>
              <p:nvPr/>
            </p:nvSpPr>
            <p:spPr>
              <a:xfrm>
                <a:off x="5836195" y="1526942"/>
                <a:ext cx="3610901" cy="34859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lvl="0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养狗市场规模</a:t>
                </a:r>
              </a:p>
            </p:txBody>
          </p:sp>
          <p:cxnSp>
            <p:nvCxnSpPr>
              <p:cNvPr id="92" name="LineShape"/>
              <p:cNvCxnSpPr/>
              <p:nvPr/>
            </p:nvCxnSpPr>
            <p:spPr>
              <a:xfrm flipH="1">
                <a:off x="3738371" y="1358984"/>
                <a:ext cx="6873726" cy="0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sp>
        <p:nvSpPr>
          <p:cNvPr id="93" name="矩形 92"/>
          <p:cNvSpPr/>
          <p:nvPr/>
        </p:nvSpPr>
        <p:spPr>
          <a:xfrm>
            <a:off x="1389280" y="5304956"/>
            <a:ext cx="6797988" cy="839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       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养狗人数占较大比例，宠物市场正处于发展阶段，发展潜力大。寻求遛养服务的潜在市场广阔。</a:t>
            </a:r>
            <a:endParaRPr lang="en-US" altLang="zh-CN" sz="16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348690" y="5266856"/>
            <a:ext cx="9231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940343" y="47635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由上可得</a:t>
            </a:r>
          </a:p>
        </p:txBody>
      </p:sp>
      <p:sp>
        <p:nvSpPr>
          <p:cNvPr id="94" name="progress-report_18229"/>
          <p:cNvSpPr>
            <a:spLocks noChangeAspect="1"/>
          </p:cNvSpPr>
          <p:nvPr/>
        </p:nvSpPr>
        <p:spPr bwMode="auto">
          <a:xfrm>
            <a:off x="1309100" y="4662955"/>
            <a:ext cx="609684" cy="553212"/>
          </a:xfrm>
          <a:custGeom>
            <a:avLst/>
            <a:gdLst>
              <a:gd name="connsiteX0" fmla="*/ 116112 w 607919"/>
              <a:gd name="connsiteY0" fmla="*/ 473652 h 551610"/>
              <a:gd name="connsiteX1" fmla="*/ 118901 w 607919"/>
              <a:gd name="connsiteY1" fmla="*/ 480423 h 551610"/>
              <a:gd name="connsiteX2" fmla="*/ 118901 w 607919"/>
              <a:gd name="connsiteY2" fmla="*/ 551610 h 551610"/>
              <a:gd name="connsiteX3" fmla="*/ 55604 w 607919"/>
              <a:gd name="connsiteY3" fmla="*/ 551610 h 551610"/>
              <a:gd name="connsiteX4" fmla="*/ 55604 w 607919"/>
              <a:gd name="connsiteY4" fmla="*/ 540851 h 551610"/>
              <a:gd name="connsiteX5" fmla="*/ 65255 w 607919"/>
              <a:gd name="connsiteY5" fmla="*/ 520583 h 551610"/>
              <a:gd name="connsiteX6" fmla="*/ 83555 w 607919"/>
              <a:gd name="connsiteY6" fmla="*/ 502317 h 551610"/>
              <a:gd name="connsiteX7" fmla="*/ 109375 w 607919"/>
              <a:gd name="connsiteY7" fmla="*/ 476545 h 551610"/>
              <a:gd name="connsiteX8" fmla="*/ 116112 w 607919"/>
              <a:gd name="connsiteY8" fmla="*/ 473652 h 551610"/>
              <a:gd name="connsiteX9" fmla="*/ 199155 w 607919"/>
              <a:gd name="connsiteY9" fmla="*/ 390799 h 551610"/>
              <a:gd name="connsiteX10" fmla="*/ 201956 w 607919"/>
              <a:gd name="connsiteY10" fmla="*/ 397632 h 551610"/>
              <a:gd name="connsiteX11" fmla="*/ 201956 w 607919"/>
              <a:gd name="connsiteY11" fmla="*/ 551610 h 551610"/>
              <a:gd name="connsiteX12" fmla="*/ 145363 w 607919"/>
              <a:gd name="connsiteY12" fmla="*/ 551610 h 551610"/>
              <a:gd name="connsiteX13" fmla="*/ 145363 w 607919"/>
              <a:gd name="connsiteY13" fmla="*/ 454170 h 551610"/>
              <a:gd name="connsiteX14" fmla="*/ 154879 w 607919"/>
              <a:gd name="connsiteY14" fmla="*/ 431030 h 551610"/>
              <a:gd name="connsiteX15" fmla="*/ 192315 w 607919"/>
              <a:gd name="connsiteY15" fmla="*/ 393630 h 551610"/>
              <a:gd name="connsiteX16" fmla="*/ 199155 w 607919"/>
              <a:gd name="connsiteY16" fmla="*/ 390799 h 551610"/>
              <a:gd name="connsiteX17" fmla="*/ 231082 w 607919"/>
              <a:gd name="connsiteY17" fmla="*/ 388245 h 551610"/>
              <a:gd name="connsiteX18" fmla="*/ 237930 w 607919"/>
              <a:gd name="connsiteY18" fmla="*/ 391091 h 551610"/>
              <a:gd name="connsiteX19" fmla="*/ 266763 w 607919"/>
              <a:gd name="connsiteY19" fmla="*/ 419867 h 551610"/>
              <a:gd name="connsiteX20" fmla="*/ 275915 w 607919"/>
              <a:gd name="connsiteY20" fmla="*/ 428875 h 551610"/>
              <a:gd name="connsiteX21" fmla="*/ 284941 w 607919"/>
              <a:gd name="connsiteY21" fmla="*/ 451520 h 551610"/>
              <a:gd name="connsiteX22" fmla="*/ 284941 w 607919"/>
              <a:gd name="connsiteY22" fmla="*/ 551610 h 551610"/>
              <a:gd name="connsiteX23" fmla="*/ 228277 w 607919"/>
              <a:gd name="connsiteY23" fmla="*/ 551610 h 551610"/>
              <a:gd name="connsiteX24" fmla="*/ 228277 w 607919"/>
              <a:gd name="connsiteY24" fmla="*/ 394969 h 551610"/>
              <a:gd name="connsiteX25" fmla="*/ 231082 w 607919"/>
              <a:gd name="connsiteY25" fmla="*/ 388245 h 551610"/>
              <a:gd name="connsiteX26" fmla="*/ 365148 w 607919"/>
              <a:gd name="connsiteY26" fmla="*/ 381336 h 551610"/>
              <a:gd name="connsiteX27" fmla="*/ 367997 w 607919"/>
              <a:gd name="connsiteY27" fmla="*/ 388122 h 551610"/>
              <a:gd name="connsiteX28" fmla="*/ 367997 w 607919"/>
              <a:gd name="connsiteY28" fmla="*/ 551610 h 551610"/>
              <a:gd name="connsiteX29" fmla="*/ 311262 w 607919"/>
              <a:gd name="connsiteY29" fmla="*/ 551610 h 551610"/>
              <a:gd name="connsiteX30" fmla="*/ 311262 w 607919"/>
              <a:gd name="connsiteY30" fmla="*/ 444661 h 551610"/>
              <a:gd name="connsiteX31" fmla="*/ 316898 w 607919"/>
              <a:gd name="connsiteY31" fmla="*/ 425523 h 551610"/>
              <a:gd name="connsiteX32" fmla="*/ 322534 w 607919"/>
              <a:gd name="connsiteY32" fmla="*/ 419894 h 551610"/>
              <a:gd name="connsiteX33" fmla="*/ 358353 w 607919"/>
              <a:gd name="connsiteY33" fmla="*/ 384120 h 551610"/>
              <a:gd name="connsiteX34" fmla="*/ 365148 w 607919"/>
              <a:gd name="connsiteY34" fmla="*/ 381336 h 551610"/>
              <a:gd name="connsiteX35" fmla="*/ 448177 w 607919"/>
              <a:gd name="connsiteY35" fmla="*/ 298352 h 551610"/>
              <a:gd name="connsiteX36" fmla="*/ 450982 w 607919"/>
              <a:gd name="connsiteY36" fmla="*/ 305139 h 551610"/>
              <a:gd name="connsiteX37" fmla="*/ 450982 w 607919"/>
              <a:gd name="connsiteY37" fmla="*/ 551610 h 551610"/>
              <a:gd name="connsiteX38" fmla="*/ 394318 w 607919"/>
              <a:gd name="connsiteY38" fmla="*/ 551610 h 551610"/>
              <a:gd name="connsiteX39" fmla="*/ 394318 w 607919"/>
              <a:gd name="connsiteY39" fmla="*/ 361815 h 551610"/>
              <a:gd name="connsiteX40" fmla="*/ 403846 w 607919"/>
              <a:gd name="connsiteY40" fmla="*/ 338669 h 551610"/>
              <a:gd name="connsiteX41" fmla="*/ 441329 w 607919"/>
              <a:gd name="connsiteY41" fmla="*/ 301136 h 551610"/>
              <a:gd name="connsiteX42" fmla="*/ 448177 w 607919"/>
              <a:gd name="connsiteY42" fmla="*/ 298352 h 551610"/>
              <a:gd name="connsiteX43" fmla="*/ 527085 w 607919"/>
              <a:gd name="connsiteY43" fmla="*/ 219452 h 551610"/>
              <a:gd name="connsiteX44" fmla="*/ 529874 w 607919"/>
              <a:gd name="connsiteY44" fmla="*/ 226177 h 551610"/>
              <a:gd name="connsiteX45" fmla="*/ 529874 w 607919"/>
              <a:gd name="connsiteY45" fmla="*/ 551610 h 551610"/>
              <a:gd name="connsiteX46" fmla="*/ 477232 w 607919"/>
              <a:gd name="connsiteY46" fmla="*/ 551610 h 551610"/>
              <a:gd name="connsiteX47" fmla="*/ 477232 w 607919"/>
              <a:gd name="connsiteY47" fmla="*/ 278727 h 551610"/>
              <a:gd name="connsiteX48" fmla="*/ 486883 w 607919"/>
              <a:gd name="connsiteY48" fmla="*/ 255580 h 551610"/>
              <a:gd name="connsiteX49" fmla="*/ 520348 w 607919"/>
              <a:gd name="connsiteY49" fmla="*/ 222298 h 551610"/>
              <a:gd name="connsiteX50" fmla="*/ 527085 w 607919"/>
              <a:gd name="connsiteY50" fmla="*/ 219452 h 551610"/>
              <a:gd name="connsiteX51" fmla="*/ 387769 w 607919"/>
              <a:gd name="connsiteY51" fmla="*/ 0 h 551610"/>
              <a:gd name="connsiteX52" fmla="*/ 580729 w 607919"/>
              <a:gd name="connsiteY52" fmla="*/ 0 h 551610"/>
              <a:gd name="connsiteX53" fmla="*/ 607919 w 607919"/>
              <a:gd name="connsiteY53" fmla="*/ 26022 h 551610"/>
              <a:gd name="connsiteX54" fmla="*/ 607919 w 607919"/>
              <a:gd name="connsiteY54" fmla="*/ 219812 h 551610"/>
              <a:gd name="connsiteX55" fmla="*/ 598271 w 607919"/>
              <a:gd name="connsiteY55" fmla="*/ 223815 h 551610"/>
              <a:gd name="connsiteX56" fmla="*/ 530610 w 607919"/>
              <a:gd name="connsiteY56" fmla="*/ 156258 h 551610"/>
              <a:gd name="connsiteX57" fmla="*/ 304320 w 607919"/>
              <a:gd name="connsiteY57" fmla="*/ 382325 h 551610"/>
              <a:gd name="connsiteX58" fmla="*/ 285024 w 607919"/>
              <a:gd name="connsiteY58" fmla="*/ 382325 h 551610"/>
              <a:gd name="connsiteX59" fmla="*/ 216360 w 607919"/>
              <a:gd name="connsiteY59" fmla="*/ 313767 h 551610"/>
              <a:gd name="connsiteX60" fmla="*/ 94068 w 607919"/>
              <a:gd name="connsiteY60" fmla="*/ 435996 h 551610"/>
              <a:gd name="connsiteX61" fmla="*/ 17260 w 607919"/>
              <a:gd name="connsiteY61" fmla="*/ 435996 h 551610"/>
              <a:gd name="connsiteX62" fmla="*/ 15882 w 607919"/>
              <a:gd name="connsiteY62" fmla="*/ 434745 h 551610"/>
              <a:gd name="connsiteX63" fmla="*/ 15882 w 607919"/>
              <a:gd name="connsiteY63" fmla="*/ 358055 h 551610"/>
              <a:gd name="connsiteX64" fmla="*/ 206837 w 607919"/>
              <a:gd name="connsiteY64" fmla="*/ 167267 h 551610"/>
              <a:gd name="connsiteX65" fmla="*/ 226008 w 607919"/>
              <a:gd name="connsiteY65" fmla="*/ 167267 h 551610"/>
              <a:gd name="connsiteX66" fmla="*/ 294672 w 607919"/>
              <a:gd name="connsiteY66" fmla="*/ 235701 h 551610"/>
              <a:gd name="connsiteX67" fmla="*/ 424481 w 607919"/>
              <a:gd name="connsiteY67" fmla="*/ 105965 h 551610"/>
              <a:gd name="connsiteX68" fmla="*/ 452423 w 607919"/>
              <a:gd name="connsiteY68" fmla="*/ 78192 h 551610"/>
              <a:gd name="connsiteX69" fmla="*/ 383885 w 607919"/>
              <a:gd name="connsiteY69" fmla="*/ 9633 h 551610"/>
              <a:gd name="connsiteX70" fmla="*/ 387769 w 607919"/>
              <a:gd name="connsiteY70" fmla="*/ 0 h 5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919" h="551610">
                <a:moveTo>
                  <a:pt x="116112" y="473652"/>
                </a:moveTo>
                <a:cubicBezTo>
                  <a:pt x="117836" y="474356"/>
                  <a:pt x="118901" y="476670"/>
                  <a:pt x="118901" y="480423"/>
                </a:cubicBezTo>
                <a:lnTo>
                  <a:pt x="118901" y="551610"/>
                </a:lnTo>
                <a:lnTo>
                  <a:pt x="55604" y="551610"/>
                </a:lnTo>
                <a:lnTo>
                  <a:pt x="55604" y="540851"/>
                </a:lnTo>
                <a:cubicBezTo>
                  <a:pt x="55604" y="534971"/>
                  <a:pt x="59991" y="525838"/>
                  <a:pt x="65255" y="520583"/>
                </a:cubicBezTo>
                <a:lnTo>
                  <a:pt x="83555" y="502317"/>
                </a:lnTo>
                <a:lnTo>
                  <a:pt x="109375" y="476545"/>
                </a:lnTo>
                <a:cubicBezTo>
                  <a:pt x="112007" y="473855"/>
                  <a:pt x="114389" y="472948"/>
                  <a:pt x="116112" y="473652"/>
                </a:cubicBezTo>
                <a:close/>
                <a:moveTo>
                  <a:pt x="199155" y="390799"/>
                </a:moveTo>
                <a:cubicBezTo>
                  <a:pt x="200892" y="391534"/>
                  <a:pt x="201956" y="393880"/>
                  <a:pt x="201956" y="397632"/>
                </a:cubicBezTo>
                <a:lnTo>
                  <a:pt x="201956" y="551610"/>
                </a:lnTo>
                <a:lnTo>
                  <a:pt x="145363" y="551610"/>
                </a:lnTo>
                <a:lnTo>
                  <a:pt x="145363" y="454170"/>
                </a:lnTo>
                <a:cubicBezTo>
                  <a:pt x="145363" y="446665"/>
                  <a:pt x="149620" y="436283"/>
                  <a:pt x="154879" y="431030"/>
                </a:cubicBezTo>
                <a:lnTo>
                  <a:pt x="192315" y="393630"/>
                </a:lnTo>
                <a:cubicBezTo>
                  <a:pt x="195007" y="390941"/>
                  <a:pt x="197417" y="390065"/>
                  <a:pt x="199155" y="390799"/>
                </a:cubicBezTo>
                <a:close/>
                <a:moveTo>
                  <a:pt x="231082" y="388245"/>
                </a:moveTo>
                <a:cubicBezTo>
                  <a:pt x="232822" y="387525"/>
                  <a:pt x="235235" y="388401"/>
                  <a:pt x="237930" y="391091"/>
                </a:cubicBezTo>
                <a:lnTo>
                  <a:pt x="266763" y="419867"/>
                </a:lnTo>
                <a:lnTo>
                  <a:pt x="275915" y="428875"/>
                </a:lnTo>
                <a:cubicBezTo>
                  <a:pt x="280929" y="433879"/>
                  <a:pt x="284941" y="444013"/>
                  <a:pt x="284941" y="451520"/>
                </a:cubicBezTo>
                <a:lnTo>
                  <a:pt x="284941" y="551610"/>
                </a:lnTo>
                <a:lnTo>
                  <a:pt x="228277" y="551610"/>
                </a:lnTo>
                <a:lnTo>
                  <a:pt x="228277" y="394969"/>
                </a:lnTo>
                <a:cubicBezTo>
                  <a:pt x="228277" y="391278"/>
                  <a:pt x="229343" y="388964"/>
                  <a:pt x="231082" y="388245"/>
                </a:cubicBezTo>
                <a:close/>
                <a:moveTo>
                  <a:pt x="365148" y="381336"/>
                </a:moveTo>
                <a:cubicBezTo>
                  <a:pt x="366901" y="382055"/>
                  <a:pt x="367997" y="384370"/>
                  <a:pt x="367997" y="388122"/>
                </a:cubicBezTo>
                <a:lnTo>
                  <a:pt x="367997" y="551610"/>
                </a:lnTo>
                <a:lnTo>
                  <a:pt x="311262" y="551610"/>
                </a:lnTo>
                <a:lnTo>
                  <a:pt x="311262" y="444661"/>
                </a:lnTo>
                <a:cubicBezTo>
                  <a:pt x="311262" y="437156"/>
                  <a:pt x="313767" y="428650"/>
                  <a:pt x="316898" y="425523"/>
                </a:cubicBezTo>
                <a:cubicBezTo>
                  <a:pt x="320029" y="422396"/>
                  <a:pt x="322534" y="419894"/>
                  <a:pt x="322534" y="419894"/>
                </a:cubicBezTo>
                <a:lnTo>
                  <a:pt x="358353" y="384120"/>
                </a:lnTo>
                <a:cubicBezTo>
                  <a:pt x="360983" y="381493"/>
                  <a:pt x="363394" y="380617"/>
                  <a:pt x="365148" y="381336"/>
                </a:cubicBezTo>
                <a:close/>
                <a:moveTo>
                  <a:pt x="448177" y="298352"/>
                </a:moveTo>
                <a:cubicBezTo>
                  <a:pt x="449916" y="299071"/>
                  <a:pt x="450982" y="301386"/>
                  <a:pt x="450982" y="305139"/>
                </a:cubicBezTo>
                <a:lnTo>
                  <a:pt x="450982" y="551610"/>
                </a:lnTo>
                <a:lnTo>
                  <a:pt x="394318" y="551610"/>
                </a:lnTo>
                <a:lnTo>
                  <a:pt x="394318" y="361815"/>
                </a:lnTo>
                <a:cubicBezTo>
                  <a:pt x="394318" y="354308"/>
                  <a:pt x="398580" y="343924"/>
                  <a:pt x="403846" y="338669"/>
                </a:cubicBezTo>
                <a:lnTo>
                  <a:pt x="441329" y="301136"/>
                </a:lnTo>
                <a:cubicBezTo>
                  <a:pt x="444024" y="298508"/>
                  <a:pt x="446438" y="297633"/>
                  <a:pt x="448177" y="298352"/>
                </a:cubicBezTo>
                <a:close/>
                <a:moveTo>
                  <a:pt x="527085" y="219452"/>
                </a:moveTo>
                <a:cubicBezTo>
                  <a:pt x="528809" y="220171"/>
                  <a:pt x="529874" y="222486"/>
                  <a:pt x="529874" y="226177"/>
                </a:cubicBezTo>
                <a:lnTo>
                  <a:pt x="529874" y="551610"/>
                </a:lnTo>
                <a:lnTo>
                  <a:pt x="477232" y="551610"/>
                </a:lnTo>
                <a:lnTo>
                  <a:pt x="477232" y="278727"/>
                </a:lnTo>
                <a:cubicBezTo>
                  <a:pt x="477232" y="271345"/>
                  <a:pt x="481494" y="260960"/>
                  <a:pt x="486883" y="255580"/>
                </a:cubicBezTo>
                <a:lnTo>
                  <a:pt x="520348" y="222298"/>
                </a:lnTo>
                <a:cubicBezTo>
                  <a:pt x="522980" y="219608"/>
                  <a:pt x="525362" y="218732"/>
                  <a:pt x="527085" y="219452"/>
                </a:cubicBezTo>
                <a:close/>
                <a:moveTo>
                  <a:pt x="387769" y="0"/>
                </a:moveTo>
                <a:lnTo>
                  <a:pt x="580729" y="0"/>
                </a:lnTo>
                <a:cubicBezTo>
                  <a:pt x="594512" y="0"/>
                  <a:pt x="607919" y="12135"/>
                  <a:pt x="607919" y="26022"/>
                </a:cubicBezTo>
                <a:lnTo>
                  <a:pt x="607919" y="219812"/>
                </a:lnTo>
                <a:cubicBezTo>
                  <a:pt x="607919" y="227318"/>
                  <a:pt x="603534" y="229070"/>
                  <a:pt x="598271" y="223815"/>
                </a:cubicBezTo>
                <a:lnTo>
                  <a:pt x="530610" y="156258"/>
                </a:lnTo>
                <a:lnTo>
                  <a:pt x="304320" y="382325"/>
                </a:lnTo>
                <a:cubicBezTo>
                  <a:pt x="298932" y="387580"/>
                  <a:pt x="290412" y="387580"/>
                  <a:pt x="285024" y="382325"/>
                </a:cubicBezTo>
                <a:lnTo>
                  <a:pt x="216360" y="313767"/>
                </a:lnTo>
                <a:lnTo>
                  <a:pt x="94068" y="435996"/>
                </a:lnTo>
                <a:cubicBezTo>
                  <a:pt x="72767" y="457264"/>
                  <a:pt x="38435" y="457264"/>
                  <a:pt x="17260" y="435996"/>
                </a:cubicBezTo>
                <a:lnTo>
                  <a:pt x="15882" y="434745"/>
                </a:lnTo>
                <a:cubicBezTo>
                  <a:pt x="-5294" y="413477"/>
                  <a:pt x="-5294" y="379198"/>
                  <a:pt x="15882" y="358055"/>
                </a:cubicBezTo>
                <a:lnTo>
                  <a:pt x="206837" y="167267"/>
                </a:lnTo>
                <a:cubicBezTo>
                  <a:pt x="212100" y="161888"/>
                  <a:pt x="220745" y="161888"/>
                  <a:pt x="226008" y="167267"/>
                </a:cubicBezTo>
                <a:lnTo>
                  <a:pt x="294672" y="235701"/>
                </a:lnTo>
                <a:lnTo>
                  <a:pt x="424481" y="105965"/>
                </a:lnTo>
                <a:lnTo>
                  <a:pt x="452423" y="78192"/>
                </a:lnTo>
                <a:lnTo>
                  <a:pt x="383885" y="9633"/>
                </a:lnTo>
                <a:cubicBezTo>
                  <a:pt x="378497" y="4379"/>
                  <a:pt x="380376" y="0"/>
                  <a:pt x="387769" y="0"/>
                </a:cubicBezTo>
                <a:close/>
              </a:path>
            </a:pathLst>
          </a:custGeom>
          <a:solidFill>
            <a:srgbClr val="AABCD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E3B2E2-BD8B-4DD0-AC86-F5D544CA551C}"/>
              </a:ext>
            </a:extLst>
          </p:cNvPr>
          <p:cNvSpPr txBox="1"/>
          <p:nvPr/>
        </p:nvSpPr>
        <p:spPr>
          <a:xfrm>
            <a:off x="1309100" y="1125712"/>
            <a:ext cx="459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据</a:t>
            </a:r>
            <a:r>
              <a:rPr lang="en-US" altLang="zh-CN" dirty="0"/>
              <a:t>《2018</a:t>
            </a:r>
            <a:r>
              <a:rPr lang="zh-CN" altLang="en-US" dirty="0"/>
              <a:t>年中国宠物行业白皮书</a:t>
            </a:r>
            <a:r>
              <a:rPr lang="en-US" altLang="zh-CN" dirty="0"/>
              <a:t>》</a:t>
            </a:r>
            <a:r>
              <a:rPr lang="zh-CN" altLang="en-US" dirty="0"/>
              <a:t>数据显示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3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93" grpId="0"/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038351" y="147485"/>
            <a:ext cx="811529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44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F88B8B"/>
                </a:solidFill>
              </a:rPr>
              <a:t>03</a:t>
            </a:r>
          </a:p>
        </p:txBody>
      </p:sp>
      <p:sp>
        <p:nvSpPr>
          <p:cNvPr id="38" name="矩形 37"/>
          <p:cNvSpPr/>
          <p:nvPr/>
        </p:nvSpPr>
        <p:spPr>
          <a:xfrm>
            <a:off x="2844800" y="3880226"/>
            <a:ext cx="6502400" cy="756000"/>
          </a:xfrm>
          <a:prstGeom prst="rect">
            <a:avLst/>
          </a:prstGeom>
          <a:solidFill>
            <a:srgbClr val="AAB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044657" y="403094"/>
            <a:ext cx="1484640" cy="1728796"/>
            <a:chOff x="3044657" y="991564"/>
            <a:chExt cx="1484640" cy="1728796"/>
          </a:xfrm>
        </p:grpSpPr>
        <p:sp>
          <p:nvSpPr>
            <p:cNvPr id="29" name="任意多边形: 形状 28"/>
            <p:cNvSpPr/>
            <p:nvPr/>
          </p:nvSpPr>
          <p:spPr>
            <a:xfrm rot="3595803">
              <a:off x="2922579" y="1113642"/>
              <a:ext cx="1728796" cy="1484640"/>
            </a:xfrm>
            <a:custGeom>
              <a:avLst/>
              <a:gdLst>
                <a:gd name="connsiteX0" fmla="*/ 1743408 w 5141928"/>
                <a:gd name="connsiteY0" fmla="*/ 1737379 h 4415739"/>
                <a:gd name="connsiteX1" fmla="*/ 3419808 w 5141928"/>
                <a:gd name="connsiteY1" fmla="*/ 19 h 4415739"/>
                <a:gd name="connsiteX2" fmla="*/ 5141928 w 5141928"/>
                <a:gd name="connsiteY2" fmla="*/ 1706899 h 4415739"/>
                <a:gd name="connsiteX3" fmla="*/ 3419808 w 5141928"/>
                <a:gd name="connsiteY3" fmla="*/ 4343419 h 4415739"/>
                <a:gd name="connsiteX4" fmla="*/ 36528 w 5141928"/>
                <a:gd name="connsiteY4" fmla="*/ 3505219 h 4415739"/>
                <a:gd name="connsiteX5" fmla="*/ 1743408 w 5141928"/>
                <a:gd name="connsiteY5" fmla="*/ 1737379 h 441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AABCD1"/>
                </a:gs>
                <a:gs pos="93000">
                  <a:srgbClr val="ECAEA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252917" y="1745605"/>
              <a:ext cx="1150808" cy="584775"/>
            </a:xfrm>
            <a:prstGeom prst="rect">
              <a:avLst/>
            </a:prstGeom>
            <a:noFill/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3200" b="1" dirty="0"/>
                <a:t>PART</a:t>
              </a:r>
              <a:endParaRPr lang="zh-CN" altLang="en-US" sz="3200" b="1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4244374" y="4746406"/>
            <a:ext cx="3703258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PRODUCT PRESENTATION</a:t>
            </a:r>
          </a:p>
        </p:txBody>
      </p:sp>
      <p:sp>
        <p:nvSpPr>
          <p:cNvPr id="33" name="矩形 32"/>
          <p:cNvSpPr/>
          <p:nvPr/>
        </p:nvSpPr>
        <p:spPr>
          <a:xfrm>
            <a:off x="4618673" y="3880226"/>
            <a:ext cx="29546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bldLvl="0" animBg="1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A-矩形 7"/>
          <p:cNvSpPr/>
          <p:nvPr>
            <p:custDataLst>
              <p:tags r:id="rId1"/>
            </p:custDataLst>
          </p:nvPr>
        </p:nvSpPr>
        <p:spPr>
          <a:xfrm>
            <a:off x="1014049" y="528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01F4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产品服务</a:t>
            </a:r>
          </a:p>
        </p:txBody>
      </p:sp>
      <p:sp>
        <p:nvSpPr>
          <p:cNvPr id="57" name="PA-矩形 8"/>
          <p:cNvSpPr/>
          <p:nvPr>
            <p:custDataLst>
              <p:tags r:id="rId2"/>
            </p:custDataLst>
          </p:nvPr>
        </p:nvSpPr>
        <p:spPr>
          <a:xfrm>
            <a:off x="1029924" y="497032"/>
            <a:ext cx="2661430" cy="252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spc="300" dirty="0">
                <a:solidFill>
                  <a:srgbClr val="C0A984"/>
                </a:solidFill>
                <a:latin typeface="Century Gothic" panose="020B0502020202020204" pitchFamily="34" charset="0"/>
                <a:ea typeface="+mj-ea"/>
              </a:rPr>
              <a:t>PRODUCT SERVICE</a:t>
            </a:r>
            <a:endParaRPr lang="zh-CN" altLang="en-US" sz="1000" spc="300" dirty="0">
              <a:solidFill>
                <a:srgbClr val="C0A984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 flipV="1">
            <a:off x="0" y="515837"/>
            <a:ext cx="121920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01F42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17540" y="1"/>
            <a:ext cx="730741" cy="812800"/>
            <a:chOff x="117754" y="1"/>
            <a:chExt cx="730741" cy="812800"/>
          </a:xfrm>
        </p:grpSpPr>
        <p:sp>
          <p:nvSpPr>
            <p:cNvPr id="60" name="矩形 59"/>
            <p:cNvSpPr/>
            <p:nvPr/>
          </p:nvSpPr>
          <p:spPr>
            <a:xfrm>
              <a:off x="120575" y="1"/>
              <a:ext cx="699345" cy="812800"/>
            </a:xfrm>
            <a:prstGeom prst="rect">
              <a:avLst/>
            </a:prstGeom>
            <a:solidFill>
              <a:srgbClr val="EE7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7754" y="51021"/>
              <a:ext cx="730741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000" spc="300">
                  <a:solidFill>
                    <a:srgbClr val="C0A984"/>
                  </a:solidFill>
                  <a:latin typeface="Century Gothic" panose="020B0502020202020204" pitchFamily="34" charset="0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PART</a:t>
              </a:r>
            </a:p>
          </p:txBody>
        </p:sp>
      </p:grpSp>
      <p:sp>
        <p:nvSpPr>
          <p:cNvPr id="10" name="Freeform: Shape 3"/>
          <p:cNvSpPr/>
          <p:nvPr/>
        </p:nvSpPr>
        <p:spPr>
          <a:xfrm>
            <a:off x="4977729" y="2284425"/>
            <a:ext cx="2228892" cy="25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" name="组合 3"/>
          <p:cNvGrpSpPr/>
          <p:nvPr/>
        </p:nvGrpSpPr>
        <p:grpSpPr>
          <a:xfrm>
            <a:off x="7047449" y="3150167"/>
            <a:ext cx="780930" cy="780955"/>
            <a:chOff x="7047449" y="3150167"/>
            <a:chExt cx="780930" cy="780955"/>
          </a:xfrm>
        </p:grpSpPr>
        <p:sp>
          <p:nvSpPr>
            <p:cNvPr id="11" name="Freeform: Shape 8"/>
            <p:cNvSpPr/>
            <p:nvPr/>
          </p:nvSpPr>
          <p:spPr>
            <a:xfrm>
              <a:off x="7047449" y="3150167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rgbClr val="F78A8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8"/>
            <p:cNvSpPr/>
            <p:nvPr/>
          </p:nvSpPr>
          <p:spPr>
            <a:xfrm>
              <a:off x="7266198" y="3369209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80163" y="4297152"/>
            <a:ext cx="780959" cy="780950"/>
            <a:chOff x="6380163" y="4297152"/>
            <a:chExt cx="780959" cy="780950"/>
          </a:xfrm>
        </p:grpSpPr>
        <p:sp>
          <p:nvSpPr>
            <p:cNvPr id="12" name="Freeform: Shape 11"/>
            <p:cNvSpPr/>
            <p:nvPr/>
          </p:nvSpPr>
          <p:spPr>
            <a:xfrm>
              <a:off x="6380163" y="4297152"/>
              <a:ext cx="780959" cy="78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rgbClr val="CF4B9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1"/>
            <p:cNvSpPr/>
            <p:nvPr/>
          </p:nvSpPr>
          <p:spPr>
            <a:xfrm>
              <a:off x="6614037" y="4515909"/>
              <a:ext cx="313212" cy="343436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66990" y="3150172"/>
            <a:ext cx="780959" cy="780944"/>
            <a:chOff x="4366990" y="3150172"/>
            <a:chExt cx="780959" cy="780944"/>
          </a:xfrm>
        </p:grpSpPr>
        <p:sp>
          <p:nvSpPr>
            <p:cNvPr id="13" name="Freeform: Shape 20"/>
            <p:cNvSpPr/>
            <p:nvPr/>
          </p:nvSpPr>
          <p:spPr>
            <a:xfrm>
              <a:off x="4366990" y="3150172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rgbClr val="AABCD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20"/>
            <p:cNvSpPr/>
            <p:nvPr/>
          </p:nvSpPr>
          <p:spPr>
            <a:xfrm>
              <a:off x="4591312" y="3368926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68851" y="2022926"/>
            <a:ext cx="780937" cy="780944"/>
            <a:chOff x="6368851" y="2022926"/>
            <a:chExt cx="780937" cy="780944"/>
          </a:xfrm>
        </p:grpSpPr>
        <p:sp>
          <p:nvSpPr>
            <p:cNvPr id="14" name="Freeform: Shape 5"/>
            <p:cNvSpPr/>
            <p:nvPr/>
          </p:nvSpPr>
          <p:spPr>
            <a:xfrm>
              <a:off x="6368851" y="2022926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rgbClr val="FDB597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6602717" y="2241683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45587" y="4297155"/>
            <a:ext cx="780930" cy="780944"/>
            <a:chOff x="5045587" y="4297155"/>
            <a:chExt cx="780930" cy="780944"/>
          </a:xfrm>
        </p:grpSpPr>
        <p:sp>
          <p:nvSpPr>
            <p:cNvPr id="15" name="Freeform: Shape 14"/>
            <p:cNvSpPr/>
            <p:nvPr/>
          </p:nvSpPr>
          <p:spPr>
            <a:xfrm>
              <a:off x="5045587" y="4297155"/>
              <a:ext cx="780930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rgbClr val="F88B8B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4"/>
            <p:cNvSpPr/>
            <p:nvPr/>
          </p:nvSpPr>
          <p:spPr>
            <a:xfrm>
              <a:off x="5293130" y="4515913"/>
              <a:ext cx="285844" cy="343428"/>
            </a:xfrm>
            <a:custGeom>
              <a:avLst/>
              <a:gdLst>
                <a:gd name="connsiteX0" fmla="*/ 166861 w 505460"/>
                <a:gd name="connsiteY0" fmla="*/ 355015 h 607286"/>
                <a:gd name="connsiteX1" fmla="*/ 421301 w 505460"/>
                <a:gd name="connsiteY1" fmla="*/ 355015 h 607286"/>
                <a:gd name="connsiteX2" fmla="*/ 438634 w 505460"/>
                <a:gd name="connsiteY2" fmla="*/ 372303 h 607286"/>
                <a:gd name="connsiteX3" fmla="*/ 421301 w 505460"/>
                <a:gd name="connsiteY3" fmla="*/ 389592 h 607286"/>
                <a:gd name="connsiteX4" fmla="*/ 166861 w 505460"/>
                <a:gd name="connsiteY4" fmla="*/ 389592 h 607286"/>
                <a:gd name="connsiteX5" fmla="*/ 149528 w 505460"/>
                <a:gd name="connsiteY5" fmla="*/ 372303 h 607286"/>
                <a:gd name="connsiteX6" fmla="*/ 166861 w 505460"/>
                <a:gd name="connsiteY6" fmla="*/ 355015 h 607286"/>
                <a:gd name="connsiteX7" fmla="*/ 166861 w 505460"/>
                <a:gd name="connsiteY7" fmla="*/ 272524 h 607286"/>
                <a:gd name="connsiteX8" fmla="*/ 421301 w 505460"/>
                <a:gd name="connsiteY8" fmla="*/ 272524 h 607286"/>
                <a:gd name="connsiteX9" fmla="*/ 438634 w 505460"/>
                <a:gd name="connsiteY9" fmla="*/ 289813 h 607286"/>
                <a:gd name="connsiteX10" fmla="*/ 421301 w 505460"/>
                <a:gd name="connsiteY10" fmla="*/ 307101 h 607286"/>
                <a:gd name="connsiteX11" fmla="*/ 166861 w 505460"/>
                <a:gd name="connsiteY11" fmla="*/ 307101 h 607286"/>
                <a:gd name="connsiteX12" fmla="*/ 149528 w 505460"/>
                <a:gd name="connsiteY12" fmla="*/ 289813 h 607286"/>
                <a:gd name="connsiteX13" fmla="*/ 166861 w 505460"/>
                <a:gd name="connsiteY13" fmla="*/ 272524 h 607286"/>
                <a:gd name="connsiteX14" fmla="*/ 166861 w 505460"/>
                <a:gd name="connsiteY14" fmla="*/ 190033 h 607286"/>
                <a:gd name="connsiteX15" fmla="*/ 421301 w 505460"/>
                <a:gd name="connsiteY15" fmla="*/ 190033 h 607286"/>
                <a:gd name="connsiteX16" fmla="*/ 438634 w 505460"/>
                <a:gd name="connsiteY16" fmla="*/ 207439 h 607286"/>
                <a:gd name="connsiteX17" fmla="*/ 421301 w 505460"/>
                <a:gd name="connsiteY17" fmla="*/ 224751 h 607286"/>
                <a:gd name="connsiteX18" fmla="*/ 166861 w 505460"/>
                <a:gd name="connsiteY18" fmla="*/ 224751 h 607286"/>
                <a:gd name="connsiteX19" fmla="*/ 149528 w 505460"/>
                <a:gd name="connsiteY19" fmla="*/ 207439 h 607286"/>
                <a:gd name="connsiteX20" fmla="*/ 166861 w 505460"/>
                <a:gd name="connsiteY20" fmla="*/ 190033 h 607286"/>
                <a:gd name="connsiteX21" fmla="*/ 166861 w 505460"/>
                <a:gd name="connsiteY21" fmla="*/ 107612 h 607286"/>
                <a:gd name="connsiteX22" fmla="*/ 421301 w 505460"/>
                <a:gd name="connsiteY22" fmla="*/ 107612 h 607286"/>
                <a:gd name="connsiteX23" fmla="*/ 438634 w 505460"/>
                <a:gd name="connsiteY23" fmla="*/ 124901 h 607286"/>
                <a:gd name="connsiteX24" fmla="*/ 421301 w 505460"/>
                <a:gd name="connsiteY24" fmla="*/ 142189 h 607286"/>
                <a:gd name="connsiteX25" fmla="*/ 166861 w 505460"/>
                <a:gd name="connsiteY25" fmla="*/ 142189 h 607286"/>
                <a:gd name="connsiteX26" fmla="*/ 149528 w 505460"/>
                <a:gd name="connsiteY26" fmla="*/ 124901 h 607286"/>
                <a:gd name="connsiteX27" fmla="*/ 166861 w 505460"/>
                <a:gd name="connsiteY27" fmla="*/ 107612 h 607286"/>
                <a:gd name="connsiteX28" fmla="*/ 43330 w 505460"/>
                <a:gd name="connsiteY28" fmla="*/ 105635 h 607286"/>
                <a:gd name="connsiteX29" fmla="*/ 34664 w 505460"/>
                <a:gd name="connsiteY29" fmla="*/ 114289 h 607286"/>
                <a:gd name="connsiteX30" fmla="*/ 34664 w 505460"/>
                <a:gd name="connsiteY30" fmla="*/ 563922 h 607286"/>
                <a:gd name="connsiteX31" fmla="*/ 43330 w 505460"/>
                <a:gd name="connsiteY31" fmla="*/ 572576 h 607286"/>
                <a:gd name="connsiteX32" fmla="*/ 379237 w 505460"/>
                <a:gd name="connsiteY32" fmla="*/ 572576 h 607286"/>
                <a:gd name="connsiteX33" fmla="*/ 387903 w 505460"/>
                <a:gd name="connsiteY33" fmla="*/ 563922 h 607286"/>
                <a:gd name="connsiteX34" fmla="*/ 387903 w 505460"/>
                <a:gd name="connsiteY34" fmla="*/ 536267 h 607286"/>
                <a:gd name="connsiteX35" fmla="*/ 126223 w 505460"/>
                <a:gd name="connsiteY35" fmla="*/ 536267 h 607286"/>
                <a:gd name="connsiteX36" fmla="*/ 82799 w 505460"/>
                <a:gd name="connsiteY36" fmla="*/ 492997 h 607286"/>
                <a:gd name="connsiteX37" fmla="*/ 82799 w 505460"/>
                <a:gd name="connsiteY37" fmla="*/ 105635 h 607286"/>
                <a:gd name="connsiteX38" fmla="*/ 126223 w 505460"/>
                <a:gd name="connsiteY38" fmla="*/ 34616 h 607286"/>
                <a:gd name="connsiteX39" fmla="*/ 117557 w 505460"/>
                <a:gd name="connsiteY39" fmla="*/ 43270 h 607286"/>
                <a:gd name="connsiteX40" fmla="*/ 117557 w 505460"/>
                <a:gd name="connsiteY40" fmla="*/ 492997 h 607286"/>
                <a:gd name="connsiteX41" fmla="*/ 126223 w 505460"/>
                <a:gd name="connsiteY41" fmla="*/ 501651 h 607286"/>
                <a:gd name="connsiteX42" fmla="*/ 462130 w 505460"/>
                <a:gd name="connsiteY42" fmla="*/ 501651 h 607286"/>
                <a:gd name="connsiteX43" fmla="*/ 470796 w 505460"/>
                <a:gd name="connsiteY43" fmla="*/ 492997 h 607286"/>
                <a:gd name="connsiteX44" fmla="*/ 470796 w 505460"/>
                <a:gd name="connsiteY44" fmla="*/ 43270 h 607286"/>
                <a:gd name="connsiteX45" fmla="*/ 462130 w 505460"/>
                <a:gd name="connsiteY45" fmla="*/ 34616 h 607286"/>
                <a:gd name="connsiteX46" fmla="*/ 126223 w 505460"/>
                <a:gd name="connsiteY46" fmla="*/ 0 h 607286"/>
                <a:gd name="connsiteX47" fmla="*/ 462130 w 505460"/>
                <a:gd name="connsiteY47" fmla="*/ 0 h 607286"/>
                <a:gd name="connsiteX48" fmla="*/ 505460 w 505460"/>
                <a:gd name="connsiteY48" fmla="*/ 43270 h 607286"/>
                <a:gd name="connsiteX49" fmla="*/ 505460 w 505460"/>
                <a:gd name="connsiteY49" fmla="*/ 492997 h 607286"/>
                <a:gd name="connsiteX50" fmla="*/ 462130 w 505460"/>
                <a:gd name="connsiteY50" fmla="*/ 536267 h 607286"/>
                <a:gd name="connsiteX51" fmla="*/ 422661 w 505460"/>
                <a:gd name="connsiteY51" fmla="*/ 536267 h 607286"/>
                <a:gd name="connsiteX52" fmla="*/ 422661 w 505460"/>
                <a:gd name="connsiteY52" fmla="*/ 563922 h 607286"/>
                <a:gd name="connsiteX53" fmla="*/ 379237 w 505460"/>
                <a:gd name="connsiteY53" fmla="*/ 607286 h 607286"/>
                <a:gd name="connsiteX54" fmla="*/ 43330 w 505460"/>
                <a:gd name="connsiteY54" fmla="*/ 607286 h 607286"/>
                <a:gd name="connsiteX55" fmla="*/ 0 w 505460"/>
                <a:gd name="connsiteY55" fmla="*/ 563922 h 607286"/>
                <a:gd name="connsiteX56" fmla="*/ 0 w 505460"/>
                <a:gd name="connsiteY56" fmla="*/ 114289 h 607286"/>
                <a:gd name="connsiteX57" fmla="*/ 43330 w 505460"/>
                <a:gd name="connsiteY57" fmla="*/ 70925 h 607286"/>
                <a:gd name="connsiteX58" fmla="*/ 82799 w 505460"/>
                <a:gd name="connsiteY58" fmla="*/ 70925 h 607286"/>
                <a:gd name="connsiteX59" fmla="*/ 82799 w 505460"/>
                <a:gd name="connsiteY59" fmla="*/ 43270 h 607286"/>
                <a:gd name="connsiteX60" fmla="*/ 126223 w 505460"/>
                <a:gd name="connsiteY60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460" h="607286">
                  <a:moveTo>
                    <a:pt x="166861" y="355015"/>
                  </a:moveTo>
                  <a:lnTo>
                    <a:pt x="421301" y="355015"/>
                  </a:lnTo>
                  <a:cubicBezTo>
                    <a:pt x="430910" y="355015"/>
                    <a:pt x="438634" y="362720"/>
                    <a:pt x="438634" y="372303"/>
                  </a:cubicBezTo>
                  <a:cubicBezTo>
                    <a:pt x="438634" y="381793"/>
                    <a:pt x="430910" y="389592"/>
                    <a:pt x="421301" y="389592"/>
                  </a:cubicBezTo>
                  <a:lnTo>
                    <a:pt x="166861" y="389592"/>
                  </a:lnTo>
                  <a:cubicBezTo>
                    <a:pt x="157253" y="389592"/>
                    <a:pt x="149528" y="381887"/>
                    <a:pt x="149528" y="372303"/>
                  </a:cubicBezTo>
                  <a:cubicBezTo>
                    <a:pt x="149528" y="362720"/>
                    <a:pt x="157253" y="355015"/>
                    <a:pt x="166861" y="355015"/>
                  </a:cubicBezTo>
                  <a:close/>
                  <a:moveTo>
                    <a:pt x="166861" y="272524"/>
                  </a:moveTo>
                  <a:lnTo>
                    <a:pt x="421301" y="272524"/>
                  </a:lnTo>
                  <a:cubicBezTo>
                    <a:pt x="430910" y="272524"/>
                    <a:pt x="438634" y="280229"/>
                    <a:pt x="438634" y="289813"/>
                  </a:cubicBezTo>
                  <a:cubicBezTo>
                    <a:pt x="438634" y="299396"/>
                    <a:pt x="430910" y="307101"/>
                    <a:pt x="421301" y="307101"/>
                  </a:cubicBezTo>
                  <a:lnTo>
                    <a:pt x="166861" y="307101"/>
                  </a:lnTo>
                  <a:cubicBezTo>
                    <a:pt x="157253" y="307101"/>
                    <a:pt x="149528" y="299396"/>
                    <a:pt x="149528" y="289813"/>
                  </a:cubicBezTo>
                  <a:cubicBezTo>
                    <a:pt x="149528" y="280229"/>
                    <a:pt x="157253" y="272524"/>
                    <a:pt x="166861" y="272524"/>
                  </a:cubicBezTo>
                  <a:close/>
                  <a:moveTo>
                    <a:pt x="166861" y="190033"/>
                  </a:moveTo>
                  <a:lnTo>
                    <a:pt x="421301" y="190033"/>
                  </a:lnTo>
                  <a:cubicBezTo>
                    <a:pt x="430910" y="190033"/>
                    <a:pt x="438634" y="197842"/>
                    <a:pt x="438634" y="207439"/>
                  </a:cubicBezTo>
                  <a:cubicBezTo>
                    <a:pt x="438634" y="216942"/>
                    <a:pt x="430910" y="224751"/>
                    <a:pt x="421301" y="224751"/>
                  </a:cubicBezTo>
                  <a:lnTo>
                    <a:pt x="166861" y="224751"/>
                  </a:lnTo>
                  <a:cubicBezTo>
                    <a:pt x="157253" y="224751"/>
                    <a:pt x="149528" y="216942"/>
                    <a:pt x="149528" y="207439"/>
                  </a:cubicBezTo>
                  <a:cubicBezTo>
                    <a:pt x="149528" y="197842"/>
                    <a:pt x="157253" y="190033"/>
                    <a:pt x="166861" y="190033"/>
                  </a:cubicBezTo>
                  <a:close/>
                  <a:moveTo>
                    <a:pt x="166861" y="107612"/>
                  </a:moveTo>
                  <a:lnTo>
                    <a:pt x="421301" y="107612"/>
                  </a:lnTo>
                  <a:cubicBezTo>
                    <a:pt x="430910" y="107612"/>
                    <a:pt x="438634" y="115317"/>
                    <a:pt x="438634" y="124901"/>
                  </a:cubicBezTo>
                  <a:cubicBezTo>
                    <a:pt x="438634" y="134484"/>
                    <a:pt x="430910" y="142189"/>
                    <a:pt x="421301" y="142189"/>
                  </a:cubicBezTo>
                  <a:lnTo>
                    <a:pt x="166861" y="142189"/>
                  </a:lnTo>
                  <a:cubicBezTo>
                    <a:pt x="157253" y="142189"/>
                    <a:pt x="149528" y="134484"/>
                    <a:pt x="149528" y="124901"/>
                  </a:cubicBezTo>
                  <a:cubicBezTo>
                    <a:pt x="149528" y="115317"/>
                    <a:pt x="157253" y="107612"/>
                    <a:pt x="166861" y="107612"/>
                  </a:cubicBezTo>
                  <a:close/>
                  <a:moveTo>
                    <a:pt x="43330" y="105635"/>
                  </a:moveTo>
                  <a:cubicBezTo>
                    <a:pt x="38526" y="105635"/>
                    <a:pt x="34664" y="109492"/>
                    <a:pt x="34664" y="114289"/>
                  </a:cubicBezTo>
                  <a:lnTo>
                    <a:pt x="34664" y="563922"/>
                  </a:lnTo>
                  <a:cubicBezTo>
                    <a:pt x="34664" y="568719"/>
                    <a:pt x="38526" y="572576"/>
                    <a:pt x="43330" y="572576"/>
                  </a:cubicBezTo>
                  <a:lnTo>
                    <a:pt x="379237" y="572576"/>
                  </a:lnTo>
                  <a:cubicBezTo>
                    <a:pt x="384041" y="572576"/>
                    <a:pt x="387903" y="568719"/>
                    <a:pt x="387903" y="563922"/>
                  </a:cubicBezTo>
                  <a:lnTo>
                    <a:pt x="387903" y="536267"/>
                  </a:lnTo>
                  <a:lnTo>
                    <a:pt x="126223" y="536267"/>
                  </a:lnTo>
                  <a:cubicBezTo>
                    <a:pt x="102297" y="536267"/>
                    <a:pt x="82799" y="516889"/>
                    <a:pt x="82799" y="492997"/>
                  </a:cubicBezTo>
                  <a:lnTo>
                    <a:pt x="82799" y="105635"/>
                  </a:lnTo>
                  <a:close/>
                  <a:moveTo>
                    <a:pt x="126223" y="34616"/>
                  </a:moveTo>
                  <a:cubicBezTo>
                    <a:pt x="121419" y="34616"/>
                    <a:pt x="117557" y="38567"/>
                    <a:pt x="117557" y="43270"/>
                  </a:cubicBezTo>
                  <a:lnTo>
                    <a:pt x="117557" y="492997"/>
                  </a:lnTo>
                  <a:cubicBezTo>
                    <a:pt x="117557" y="497794"/>
                    <a:pt x="121419" y="501651"/>
                    <a:pt x="126223" y="501651"/>
                  </a:cubicBezTo>
                  <a:lnTo>
                    <a:pt x="462130" y="501651"/>
                  </a:lnTo>
                  <a:cubicBezTo>
                    <a:pt x="466840" y="501651"/>
                    <a:pt x="470796" y="497794"/>
                    <a:pt x="470796" y="492997"/>
                  </a:cubicBezTo>
                  <a:lnTo>
                    <a:pt x="470796" y="43270"/>
                  </a:lnTo>
                  <a:cubicBezTo>
                    <a:pt x="470796" y="38567"/>
                    <a:pt x="466840" y="34616"/>
                    <a:pt x="462130" y="34616"/>
                  </a:cubicBezTo>
                  <a:close/>
                  <a:moveTo>
                    <a:pt x="126223" y="0"/>
                  </a:moveTo>
                  <a:lnTo>
                    <a:pt x="462130" y="0"/>
                  </a:lnTo>
                  <a:cubicBezTo>
                    <a:pt x="485961" y="0"/>
                    <a:pt x="505460" y="19472"/>
                    <a:pt x="505460" y="43270"/>
                  </a:cubicBezTo>
                  <a:lnTo>
                    <a:pt x="505460" y="492997"/>
                  </a:lnTo>
                  <a:cubicBezTo>
                    <a:pt x="505460" y="516889"/>
                    <a:pt x="485961" y="536267"/>
                    <a:pt x="462130" y="536267"/>
                  </a:cubicBezTo>
                  <a:lnTo>
                    <a:pt x="422661" y="536267"/>
                  </a:lnTo>
                  <a:lnTo>
                    <a:pt x="422661" y="563922"/>
                  </a:lnTo>
                  <a:cubicBezTo>
                    <a:pt x="422661" y="587815"/>
                    <a:pt x="403163" y="607286"/>
                    <a:pt x="379237" y="607286"/>
                  </a:cubicBezTo>
                  <a:lnTo>
                    <a:pt x="43330" y="607286"/>
                  </a:lnTo>
                  <a:cubicBezTo>
                    <a:pt x="19404" y="607286"/>
                    <a:pt x="0" y="587815"/>
                    <a:pt x="0" y="563922"/>
                  </a:cubicBezTo>
                  <a:lnTo>
                    <a:pt x="0" y="114289"/>
                  </a:lnTo>
                  <a:cubicBezTo>
                    <a:pt x="0" y="90397"/>
                    <a:pt x="19404" y="70925"/>
                    <a:pt x="43330" y="70925"/>
                  </a:cubicBezTo>
                  <a:lnTo>
                    <a:pt x="82799" y="70925"/>
                  </a:lnTo>
                  <a:lnTo>
                    <a:pt x="82799" y="43270"/>
                  </a:lnTo>
                  <a:cubicBezTo>
                    <a:pt x="82799" y="19472"/>
                    <a:pt x="102297" y="0"/>
                    <a:pt x="12622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34279" y="2022916"/>
            <a:ext cx="780942" cy="780965"/>
            <a:chOff x="5034279" y="2022916"/>
            <a:chExt cx="780942" cy="780965"/>
          </a:xfrm>
        </p:grpSpPr>
        <p:sp>
          <p:nvSpPr>
            <p:cNvPr id="16" name="Freeform: Shape 17"/>
            <p:cNvSpPr/>
            <p:nvPr/>
          </p:nvSpPr>
          <p:spPr>
            <a:xfrm>
              <a:off x="5034279" y="2022916"/>
              <a:ext cx="780942" cy="78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rgbClr val="E9ABA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5281451" y="2241680"/>
              <a:ext cx="286597" cy="3434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90296" y="1680940"/>
            <a:ext cx="2501951" cy="1244737"/>
            <a:chOff x="8386922" y="2192795"/>
            <a:chExt cx="2501951" cy="1244737"/>
          </a:xfrm>
        </p:grpSpPr>
        <p:sp>
          <p:nvSpPr>
            <p:cNvPr id="24" name="矩形 23"/>
            <p:cNvSpPr/>
            <p:nvPr/>
          </p:nvSpPr>
          <p:spPr>
            <a:xfrm>
              <a:off x="8386922" y="2192795"/>
              <a:ext cx="2501951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遛狗服务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86923" y="2542351"/>
              <a:ext cx="2110878" cy="8951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代遛狗服务的“货拉拉”，用户可发布任务，遛狗师完成遛狗订单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90296" y="4774149"/>
            <a:ext cx="2501951" cy="967739"/>
            <a:chOff x="8386922" y="2192795"/>
            <a:chExt cx="2501951" cy="967739"/>
          </a:xfrm>
        </p:grpSpPr>
        <p:sp>
          <p:nvSpPr>
            <p:cNvPr id="27" name="矩形 26"/>
            <p:cNvSpPr/>
            <p:nvPr/>
          </p:nvSpPr>
          <p:spPr>
            <a:xfrm>
              <a:off x="8386922" y="2192795"/>
              <a:ext cx="2501951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线下活动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386923" y="2542351"/>
              <a:ext cx="2110878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定期举办线下活动，提供更丰富的用户体验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99196" y="1680940"/>
            <a:ext cx="2501951" cy="967739"/>
            <a:chOff x="8850447" y="2192795"/>
            <a:chExt cx="2501951" cy="967739"/>
          </a:xfrm>
        </p:grpSpPr>
        <p:sp>
          <p:nvSpPr>
            <p:cNvPr id="30" name="矩形 29"/>
            <p:cNvSpPr/>
            <p:nvPr/>
          </p:nvSpPr>
          <p:spPr>
            <a:xfrm>
              <a:off x="8850447" y="2192795"/>
              <a:ext cx="2501951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购物商城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369518" y="2542351"/>
              <a:ext cx="1982880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引进优质好物，售卖官方物联网衍生商品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99196" y="4774149"/>
            <a:ext cx="2501951" cy="967739"/>
            <a:chOff x="8850447" y="2192795"/>
            <a:chExt cx="2501951" cy="967739"/>
          </a:xfrm>
        </p:grpSpPr>
        <p:sp>
          <p:nvSpPr>
            <p:cNvPr id="33" name="矩形 32"/>
            <p:cNvSpPr/>
            <p:nvPr/>
          </p:nvSpPr>
          <p:spPr>
            <a:xfrm>
              <a:off x="8850447" y="2192795"/>
              <a:ext cx="2501951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养护训练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369518" y="2542351"/>
              <a:ext cx="1982880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专家大咖倾囊相授养狗绝招，为你排忧解惑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90296" y="3227545"/>
            <a:ext cx="2110879" cy="967739"/>
            <a:chOff x="8386922" y="2192795"/>
            <a:chExt cx="2501952" cy="967739"/>
          </a:xfrm>
        </p:grpSpPr>
        <p:sp>
          <p:nvSpPr>
            <p:cNvPr id="36" name="矩形 35"/>
            <p:cNvSpPr/>
            <p:nvPr/>
          </p:nvSpPr>
          <p:spPr>
            <a:xfrm>
              <a:off x="8386922" y="2192795"/>
              <a:ext cx="2501951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热门资讯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386923" y="2542351"/>
              <a:ext cx="2501951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提供当前最火热资讯、活动、趣事、政策法规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699196" y="3227545"/>
            <a:ext cx="2501951" cy="967739"/>
            <a:chOff x="8850447" y="2192795"/>
            <a:chExt cx="2501951" cy="967739"/>
          </a:xfrm>
        </p:grpSpPr>
        <p:sp>
          <p:nvSpPr>
            <p:cNvPr id="39" name="矩形 38"/>
            <p:cNvSpPr/>
            <p:nvPr/>
          </p:nvSpPr>
          <p:spPr>
            <a:xfrm>
              <a:off x="8850447" y="2192795"/>
              <a:ext cx="2501951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社交广场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369518" y="2542351"/>
              <a:ext cx="1982880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分享养狗经验，共建交友体系，创建深度交流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1" name="zoom-tool_72585"/>
          <p:cNvSpPr>
            <a:spLocks noChangeAspect="1"/>
          </p:cNvSpPr>
          <p:nvPr/>
        </p:nvSpPr>
        <p:spPr bwMode="auto">
          <a:xfrm>
            <a:off x="5767224" y="3239547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9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商业计划书（新风格）通用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6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37654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B37654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68395"/>
    </a:dk2>
    <a:lt2>
      <a:srgbClr val="F0F0F0"/>
    </a:lt2>
    <a:accent1>
      <a:srgbClr val="B37654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B3765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68395"/>
    </a:dk2>
    <a:lt2>
      <a:srgbClr val="F0F0F0"/>
    </a:lt2>
    <a:accent1>
      <a:srgbClr val="B37654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B3765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68395"/>
    </a:dk2>
    <a:lt2>
      <a:srgbClr val="F0F0F0"/>
    </a:lt2>
    <a:accent1>
      <a:srgbClr val="B37654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B3765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Words>847</Words>
  <Application>Microsoft Office PowerPoint</Application>
  <PresentationFormat>宽屏</PresentationFormat>
  <Paragraphs>153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方正粗黑宋简体</vt:lpstr>
      <vt:lpstr>思源黑体 CN Bold</vt:lpstr>
      <vt:lpstr>宋体</vt:lpstr>
      <vt:lpstr>微软雅黑</vt:lpstr>
      <vt:lpstr>微软雅黑 Light</vt:lpstr>
      <vt:lpstr>站酷高端黑</vt:lpstr>
      <vt:lpstr>Arial</vt:lpstr>
      <vt:lpstr>Calibri</vt:lpstr>
      <vt:lpstr>Calibri Light</vt:lpstr>
      <vt:lpstr>Century Gothic</vt:lpstr>
      <vt:lpstr>Shonar Bangla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商业计划书（新风格）通用PPT模板</dc:title>
  <dc:creator>WIN7</dc:creator>
  <cp:lastModifiedBy>asus</cp:lastModifiedBy>
  <cp:revision>296</cp:revision>
  <dcterms:created xsi:type="dcterms:W3CDTF">2017-08-18T03:02:00Z</dcterms:created>
  <dcterms:modified xsi:type="dcterms:W3CDTF">2019-06-12T07:30:09Z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